
<file path=[Content_Types].xml><?xml version="1.0" encoding="utf-8"?>
<Types xmlns="http://schemas.openxmlformats.org/package/2006/content-types">
  <Default Extension="bin" ContentType="image/unknown"/>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1"/>
  </p:notesMasterIdLst>
  <p:handoutMasterIdLst>
    <p:handoutMasterId r:id="rId32"/>
  </p:handoutMasterIdLst>
  <p:sldIdLst>
    <p:sldId id="257" r:id="rId5"/>
    <p:sldId id="258" r:id="rId6"/>
    <p:sldId id="268" r:id="rId7"/>
    <p:sldId id="269" r:id="rId8"/>
    <p:sldId id="270" r:id="rId9"/>
    <p:sldId id="281" r:id="rId10"/>
    <p:sldId id="274" r:id="rId11"/>
    <p:sldId id="282" r:id="rId12"/>
    <p:sldId id="277" r:id="rId13"/>
    <p:sldId id="298" r:id="rId14"/>
    <p:sldId id="278" r:id="rId15"/>
    <p:sldId id="256" r:id="rId16"/>
    <p:sldId id="299" r:id="rId17"/>
    <p:sldId id="302" r:id="rId18"/>
    <p:sldId id="287" r:id="rId19"/>
    <p:sldId id="288" r:id="rId20"/>
    <p:sldId id="290" r:id="rId21"/>
    <p:sldId id="303" r:id="rId22"/>
    <p:sldId id="289" r:id="rId23"/>
    <p:sldId id="292" r:id="rId24"/>
    <p:sldId id="293" r:id="rId25"/>
    <p:sldId id="283" r:id="rId26"/>
    <p:sldId id="301" r:id="rId27"/>
    <p:sldId id="284" r:id="rId28"/>
    <p:sldId id="297" r:id="rId29"/>
    <p:sldId id="27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shwanath dhatrak" initials="vd" lastIdx="1" clrIdx="0">
    <p:extLst>
      <p:ext uri="{19B8F6BF-5375-455C-9EA6-DF929625EA0E}">
        <p15:presenceInfo xmlns:p15="http://schemas.microsoft.com/office/powerpoint/2012/main" userId="57e76bd424576b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67A"/>
    <a:srgbClr val="0072C7"/>
    <a:srgbClr val="0D1D51"/>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5256" autoAdjust="0"/>
  </p:normalViewPr>
  <p:slideViewPr>
    <p:cSldViewPr snapToGrid="0" showGuides="1">
      <p:cViewPr varScale="1">
        <p:scale>
          <a:sx n="66" d="100"/>
          <a:sy n="66" d="100"/>
        </p:scale>
        <p:origin x="752" y="3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560" y="-146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Anukalp Engineering</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2018-2019</c:v>
                </c:pt>
                <c:pt idx="1">
                  <c:v>2019-2020</c:v>
                </c:pt>
                <c:pt idx="2">
                  <c:v>2020-2021</c:v>
                </c:pt>
                <c:pt idx="3">
                  <c:v>2021-2022</c:v>
                </c:pt>
                <c:pt idx="4">
                  <c:v>2022-2023</c:v>
                </c:pt>
              </c:strCache>
            </c:strRef>
          </c:cat>
          <c:val>
            <c:numRef>
              <c:f>Sheet1!$B$2:$B$6</c:f>
              <c:numCache>
                <c:formatCode>General</c:formatCode>
                <c:ptCount val="5"/>
                <c:pt idx="0">
                  <c:v>89.01</c:v>
                </c:pt>
                <c:pt idx="1">
                  <c:v>96.7</c:v>
                </c:pt>
                <c:pt idx="2">
                  <c:v>191.33</c:v>
                </c:pt>
                <c:pt idx="3">
                  <c:v>687.07</c:v>
                </c:pt>
                <c:pt idx="4">
                  <c:v>1334.8</c:v>
                </c:pt>
              </c:numCache>
            </c:numRef>
          </c:val>
          <c:extLst>
            <c:ext xmlns:c16="http://schemas.microsoft.com/office/drawing/2014/chart" uri="{C3380CC4-5D6E-409C-BE32-E72D297353CC}">
              <c16:uniqueId val="{00000000-8B38-4E40-BE60-C3E82D9285E5}"/>
            </c:ext>
          </c:extLst>
        </c:ser>
        <c:ser>
          <c:idx val="1"/>
          <c:order val="1"/>
          <c:tx>
            <c:strRef>
              <c:f>Sheet1!$C$1</c:f>
              <c:strCache>
                <c:ptCount val="1"/>
                <c:pt idx="0">
                  <c:v>Anukalp Beverage</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2018-2019</c:v>
                </c:pt>
                <c:pt idx="1">
                  <c:v>2019-2020</c:v>
                </c:pt>
                <c:pt idx="2">
                  <c:v>2020-2021</c:v>
                </c:pt>
                <c:pt idx="3">
                  <c:v>2021-2022</c:v>
                </c:pt>
                <c:pt idx="4">
                  <c:v>2022-2023</c:v>
                </c:pt>
              </c:strCache>
            </c:strRef>
          </c:cat>
          <c:val>
            <c:numRef>
              <c:f>Sheet1!$C$2:$C$6</c:f>
              <c:numCache>
                <c:formatCode>General</c:formatCode>
                <c:ptCount val="5"/>
                <c:pt idx="0">
                  <c:v>33.93</c:v>
                </c:pt>
                <c:pt idx="1">
                  <c:v>29.59</c:v>
                </c:pt>
                <c:pt idx="2">
                  <c:v>122.88</c:v>
                </c:pt>
                <c:pt idx="3">
                  <c:v>239.24</c:v>
                </c:pt>
                <c:pt idx="4">
                  <c:v>123</c:v>
                </c:pt>
              </c:numCache>
            </c:numRef>
          </c:val>
          <c:extLst>
            <c:ext xmlns:c16="http://schemas.microsoft.com/office/drawing/2014/chart" uri="{C3380CC4-5D6E-409C-BE32-E72D297353CC}">
              <c16:uniqueId val="{00000003-8B38-4E40-BE60-C3E82D9285E5}"/>
            </c:ext>
          </c:extLst>
        </c:ser>
        <c:dLbls>
          <c:dLblPos val="inEnd"/>
          <c:showLegendKey val="0"/>
          <c:showVal val="1"/>
          <c:showCatName val="0"/>
          <c:showSerName val="0"/>
          <c:showPercent val="0"/>
          <c:showBubbleSize val="0"/>
        </c:dLbls>
        <c:gapWidth val="65"/>
        <c:axId val="1468842096"/>
        <c:axId val="1468835856"/>
      </c:barChart>
      <c:catAx>
        <c:axId val="1468842096"/>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IN" dirty="0"/>
                  <a:t>Year</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468835856"/>
        <c:crosses val="autoZero"/>
        <c:auto val="1"/>
        <c:lblAlgn val="ctr"/>
        <c:lblOffset val="100"/>
        <c:noMultiLvlLbl val="0"/>
      </c:catAx>
      <c:valAx>
        <c:axId val="146883585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IN" dirty="0" err="1"/>
                  <a:t>Laks</a:t>
                </a:r>
                <a:endParaRPr lang="en-IN" dirty="0"/>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crossAx val="146884209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28D132-3405-4097-9D54-556A1FF7F56C}"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IN"/>
        </a:p>
      </dgm:t>
    </dgm:pt>
    <dgm:pt modelId="{A98F4DB6-1A99-44D0-AEB6-44405E9315B3}">
      <dgm:prSet phldrT="[Text]" custT="1"/>
      <dgm:spPr/>
      <dgm:t>
        <a:bodyPr/>
        <a:lstStyle/>
        <a:p>
          <a:r>
            <a:rPr lang="en-US" sz="2400" b="0">
              <a:latin typeface="Cambria" pitchFamily="18" charset="0"/>
            </a:rPr>
            <a:t>Integrity</a:t>
          </a:r>
          <a:endParaRPr lang="en-IN" sz="2400" b="0" dirty="0">
            <a:latin typeface="Cambria" pitchFamily="18" charset="0"/>
          </a:endParaRPr>
        </a:p>
      </dgm:t>
    </dgm:pt>
    <dgm:pt modelId="{FD93A0EA-32DF-4291-BD6A-DC9DDB3A8E93}" type="parTrans" cxnId="{5E1ACB4A-611E-44EF-8D84-25E4826D2E47}">
      <dgm:prSet/>
      <dgm:spPr/>
      <dgm:t>
        <a:bodyPr/>
        <a:lstStyle/>
        <a:p>
          <a:endParaRPr lang="en-IN"/>
        </a:p>
      </dgm:t>
    </dgm:pt>
    <dgm:pt modelId="{D6B73B53-25D0-419A-8718-58A8B9706414}" type="sibTrans" cxnId="{5E1ACB4A-611E-44EF-8D84-25E4826D2E47}">
      <dgm:prSet/>
      <dgm:spPr/>
      <dgm:t>
        <a:bodyPr/>
        <a:lstStyle/>
        <a:p>
          <a:endParaRPr lang="en-IN"/>
        </a:p>
      </dgm:t>
    </dgm:pt>
    <dgm:pt modelId="{33F51A65-C0E1-41AE-B4B0-8A38A0741184}">
      <dgm:prSet phldrT="[Text]" custT="1"/>
      <dgm:spPr/>
      <dgm:t>
        <a:bodyPr/>
        <a:lstStyle/>
        <a:p>
          <a:r>
            <a:rPr lang="en-US" sz="2400" b="0">
              <a:latin typeface="Cambria" pitchFamily="18" charset="0"/>
            </a:rPr>
            <a:t>Trust</a:t>
          </a:r>
          <a:endParaRPr lang="en-IN" sz="2400" b="0" dirty="0">
            <a:latin typeface="Cambria" pitchFamily="18" charset="0"/>
          </a:endParaRPr>
        </a:p>
      </dgm:t>
    </dgm:pt>
    <dgm:pt modelId="{11D65711-8DA3-4C9C-90FF-43F3CE455F49}" type="parTrans" cxnId="{7F7DD126-6780-4192-8150-46764399F524}">
      <dgm:prSet/>
      <dgm:spPr/>
      <dgm:t>
        <a:bodyPr/>
        <a:lstStyle/>
        <a:p>
          <a:endParaRPr lang="en-IN"/>
        </a:p>
      </dgm:t>
    </dgm:pt>
    <dgm:pt modelId="{CF379C61-31F6-435B-8F33-4DAE75ED0AE9}" type="sibTrans" cxnId="{7F7DD126-6780-4192-8150-46764399F524}">
      <dgm:prSet/>
      <dgm:spPr/>
      <dgm:t>
        <a:bodyPr/>
        <a:lstStyle/>
        <a:p>
          <a:endParaRPr lang="en-IN"/>
        </a:p>
      </dgm:t>
    </dgm:pt>
    <dgm:pt modelId="{E62A46C4-58C3-470D-9E0E-E1C7F92412BC}">
      <dgm:prSet phldrT="[Text]" custT="1"/>
      <dgm:spPr/>
      <dgm:t>
        <a:bodyPr/>
        <a:lstStyle/>
        <a:p>
          <a:r>
            <a:rPr lang="en-US" sz="2400" b="0">
              <a:latin typeface="Cambria" pitchFamily="18" charset="0"/>
            </a:rPr>
            <a:t>Ownership</a:t>
          </a:r>
          <a:endParaRPr lang="en-IN" sz="2400" b="0" dirty="0">
            <a:latin typeface="Cambria" pitchFamily="18" charset="0"/>
          </a:endParaRPr>
        </a:p>
      </dgm:t>
    </dgm:pt>
    <dgm:pt modelId="{B40FA543-DA6C-4528-821D-CC48B9E28107}" type="parTrans" cxnId="{D195CF2D-837E-4CA4-9A5D-B58DC0296ED1}">
      <dgm:prSet/>
      <dgm:spPr/>
      <dgm:t>
        <a:bodyPr/>
        <a:lstStyle/>
        <a:p>
          <a:endParaRPr lang="en-IN"/>
        </a:p>
      </dgm:t>
    </dgm:pt>
    <dgm:pt modelId="{5BC2FB2C-863A-4643-B0BC-298D476FC2FC}" type="sibTrans" cxnId="{D195CF2D-837E-4CA4-9A5D-B58DC0296ED1}">
      <dgm:prSet/>
      <dgm:spPr/>
      <dgm:t>
        <a:bodyPr/>
        <a:lstStyle/>
        <a:p>
          <a:endParaRPr lang="en-IN"/>
        </a:p>
      </dgm:t>
    </dgm:pt>
    <dgm:pt modelId="{9372040A-206A-44A0-A826-FA3A7BC6F54C}">
      <dgm:prSet phldrT="[Text]" custT="1"/>
      <dgm:spPr/>
      <dgm:t>
        <a:bodyPr/>
        <a:lstStyle/>
        <a:p>
          <a:r>
            <a:rPr lang="en-US" sz="2400" b="0" dirty="0">
              <a:latin typeface="Cambria" pitchFamily="18" charset="0"/>
            </a:rPr>
            <a:t>Quality Assurance</a:t>
          </a:r>
          <a:endParaRPr lang="en-IN" sz="2400" b="0" dirty="0">
            <a:latin typeface="Cambria" pitchFamily="18" charset="0"/>
          </a:endParaRPr>
        </a:p>
      </dgm:t>
    </dgm:pt>
    <dgm:pt modelId="{A6DDC3E4-07E5-4D75-ABFF-E1E74DEE3B24}" type="parTrans" cxnId="{0B5E7CBB-5830-47DF-9896-C198F076EE31}">
      <dgm:prSet/>
      <dgm:spPr/>
      <dgm:t>
        <a:bodyPr/>
        <a:lstStyle/>
        <a:p>
          <a:endParaRPr lang="en-IN"/>
        </a:p>
      </dgm:t>
    </dgm:pt>
    <dgm:pt modelId="{2A373D38-133D-4610-8EA9-95CC2A275741}" type="sibTrans" cxnId="{0B5E7CBB-5830-47DF-9896-C198F076EE31}">
      <dgm:prSet/>
      <dgm:spPr/>
      <dgm:t>
        <a:bodyPr/>
        <a:lstStyle/>
        <a:p>
          <a:endParaRPr lang="en-IN"/>
        </a:p>
      </dgm:t>
    </dgm:pt>
    <dgm:pt modelId="{05DE3C54-231F-4466-A343-B867AC148796}">
      <dgm:prSet phldrT="[Text]" custT="1"/>
      <dgm:spPr/>
      <dgm:t>
        <a:bodyPr/>
        <a:lstStyle/>
        <a:p>
          <a:r>
            <a:rPr lang="en-US" sz="2400" b="0">
              <a:latin typeface="Cambria" pitchFamily="18" charset="0"/>
            </a:rPr>
            <a:t>On Time Delivery</a:t>
          </a:r>
          <a:endParaRPr lang="en-IN" sz="2400" b="0" dirty="0">
            <a:latin typeface="Cambria" pitchFamily="18" charset="0"/>
          </a:endParaRPr>
        </a:p>
      </dgm:t>
    </dgm:pt>
    <dgm:pt modelId="{6FB6F985-5BEF-4E65-9068-1A8929DB7D8F}" type="parTrans" cxnId="{1BEC6857-6C96-4584-8186-79B851F47EDC}">
      <dgm:prSet/>
      <dgm:spPr/>
      <dgm:t>
        <a:bodyPr/>
        <a:lstStyle/>
        <a:p>
          <a:endParaRPr lang="en-IN"/>
        </a:p>
      </dgm:t>
    </dgm:pt>
    <dgm:pt modelId="{39B41CE6-8C0D-4380-BFEB-9F7B8CE9C7C1}" type="sibTrans" cxnId="{1BEC6857-6C96-4584-8186-79B851F47EDC}">
      <dgm:prSet/>
      <dgm:spPr/>
      <dgm:t>
        <a:bodyPr/>
        <a:lstStyle/>
        <a:p>
          <a:endParaRPr lang="en-IN"/>
        </a:p>
      </dgm:t>
    </dgm:pt>
    <dgm:pt modelId="{9D2D35F7-69EC-44BA-99AC-AD289C730D27}" type="pres">
      <dgm:prSet presAssocID="{2428D132-3405-4097-9D54-556A1FF7F56C}" presName="Name0" presStyleCnt="0">
        <dgm:presLayoutVars>
          <dgm:dir/>
          <dgm:resizeHandles val="exact"/>
        </dgm:presLayoutVars>
      </dgm:prSet>
      <dgm:spPr/>
    </dgm:pt>
    <dgm:pt modelId="{05B16649-2C4F-481F-94B2-7BFBA5605271}" type="pres">
      <dgm:prSet presAssocID="{2428D132-3405-4097-9D54-556A1FF7F56C}" presName="cycle" presStyleCnt="0"/>
      <dgm:spPr/>
    </dgm:pt>
    <dgm:pt modelId="{016A3D44-E75A-4C2D-9773-5BC733CB14D3}" type="pres">
      <dgm:prSet presAssocID="{A98F4DB6-1A99-44D0-AEB6-44405E9315B3}" presName="nodeFirstNode" presStyleLbl="node1" presStyleIdx="0" presStyleCnt="5" custRadScaleRad="99019" custRadScaleInc="-7609">
        <dgm:presLayoutVars>
          <dgm:bulletEnabled val="1"/>
        </dgm:presLayoutVars>
      </dgm:prSet>
      <dgm:spPr/>
    </dgm:pt>
    <dgm:pt modelId="{3EA2C948-0A88-4F98-8C34-2D646D397485}" type="pres">
      <dgm:prSet presAssocID="{D6B73B53-25D0-419A-8718-58A8B9706414}" presName="sibTransFirstNode" presStyleLbl="bgShp" presStyleIdx="0" presStyleCnt="1"/>
      <dgm:spPr/>
    </dgm:pt>
    <dgm:pt modelId="{FC68CC81-8E2E-4D0E-B451-0CCD437AAF90}" type="pres">
      <dgm:prSet presAssocID="{33F51A65-C0E1-41AE-B4B0-8A38A0741184}" presName="nodeFollowingNodes" presStyleLbl="node1" presStyleIdx="1" presStyleCnt="5">
        <dgm:presLayoutVars>
          <dgm:bulletEnabled val="1"/>
        </dgm:presLayoutVars>
      </dgm:prSet>
      <dgm:spPr/>
    </dgm:pt>
    <dgm:pt modelId="{466EBFE1-B6EC-4302-B901-CBE04BF338A0}" type="pres">
      <dgm:prSet presAssocID="{E62A46C4-58C3-470D-9E0E-E1C7F92412BC}" presName="nodeFollowingNodes" presStyleLbl="node1" presStyleIdx="2" presStyleCnt="5">
        <dgm:presLayoutVars>
          <dgm:bulletEnabled val="1"/>
        </dgm:presLayoutVars>
      </dgm:prSet>
      <dgm:spPr/>
    </dgm:pt>
    <dgm:pt modelId="{196FBF93-E41C-4DCA-B7CE-35B941A1F06D}" type="pres">
      <dgm:prSet presAssocID="{9372040A-206A-44A0-A826-FA3A7BC6F54C}" presName="nodeFollowingNodes" presStyleLbl="node1" presStyleIdx="3" presStyleCnt="5">
        <dgm:presLayoutVars>
          <dgm:bulletEnabled val="1"/>
        </dgm:presLayoutVars>
      </dgm:prSet>
      <dgm:spPr/>
    </dgm:pt>
    <dgm:pt modelId="{F14C7562-0122-4A39-BA46-02C59C6BA41B}" type="pres">
      <dgm:prSet presAssocID="{05DE3C54-231F-4466-A343-B867AC148796}" presName="nodeFollowingNodes" presStyleLbl="node1" presStyleIdx="4" presStyleCnt="5">
        <dgm:presLayoutVars>
          <dgm:bulletEnabled val="1"/>
        </dgm:presLayoutVars>
      </dgm:prSet>
      <dgm:spPr/>
    </dgm:pt>
  </dgm:ptLst>
  <dgm:cxnLst>
    <dgm:cxn modelId="{7F7DD126-6780-4192-8150-46764399F524}" srcId="{2428D132-3405-4097-9D54-556A1FF7F56C}" destId="{33F51A65-C0E1-41AE-B4B0-8A38A0741184}" srcOrd="1" destOrd="0" parTransId="{11D65711-8DA3-4C9C-90FF-43F3CE455F49}" sibTransId="{CF379C61-31F6-435B-8F33-4DAE75ED0AE9}"/>
    <dgm:cxn modelId="{D195CF2D-837E-4CA4-9A5D-B58DC0296ED1}" srcId="{2428D132-3405-4097-9D54-556A1FF7F56C}" destId="{E62A46C4-58C3-470D-9E0E-E1C7F92412BC}" srcOrd="2" destOrd="0" parTransId="{B40FA543-DA6C-4528-821D-CC48B9E28107}" sibTransId="{5BC2FB2C-863A-4643-B0BC-298D476FC2FC}"/>
    <dgm:cxn modelId="{0EB1F33D-9499-44AC-BEA5-29BF194DE7F9}" type="presOf" srcId="{05DE3C54-231F-4466-A343-B867AC148796}" destId="{F14C7562-0122-4A39-BA46-02C59C6BA41B}" srcOrd="0" destOrd="0" presId="urn:microsoft.com/office/officeart/2005/8/layout/cycle3"/>
    <dgm:cxn modelId="{94C3B06A-CBD1-495D-B040-F19A673384AC}" type="presOf" srcId="{2428D132-3405-4097-9D54-556A1FF7F56C}" destId="{9D2D35F7-69EC-44BA-99AC-AD289C730D27}" srcOrd="0" destOrd="0" presId="urn:microsoft.com/office/officeart/2005/8/layout/cycle3"/>
    <dgm:cxn modelId="{5E1ACB4A-611E-44EF-8D84-25E4826D2E47}" srcId="{2428D132-3405-4097-9D54-556A1FF7F56C}" destId="{A98F4DB6-1A99-44D0-AEB6-44405E9315B3}" srcOrd="0" destOrd="0" parTransId="{FD93A0EA-32DF-4291-BD6A-DC9DDB3A8E93}" sibTransId="{D6B73B53-25D0-419A-8718-58A8B9706414}"/>
    <dgm:cxn modelId="{332A4A54-626E-45AC-897D-BCE7A2F55C9E}" type="presOf" srcId="{9372040A-206A-44A0-A826-FA3A7BC6F54C}" destId="{196FBF93-E41C-4DCA-B7CE-35B941A1F06D}" srcOrd="0" destOrd="0" presId="urn:microsoft.com/office/officeart/2005/8/layout/cycle3"/>
    <dgm:cxn modelId="{1BEC6857-6C96-4584-8186-79B851F47EDC}" srcId="{2428D132-3405-4097-9D54-556A1FF7F56C}" destId="{05DE3C54-231F-4466-A343-B867AC148796}" srcOrd="4" destOrd="0" parTransId="{6FB6F985-5BEF-4E65-9068-1A8929DB7D8F}" sibTransId="{39B41CE6-8C0D-4380-BFEB-9F7B8CE9C7C1}"/>
    <dgm:cxn modelId="{892DB484-D382-4FC1-BAE1-D0445FA9B3C3}" type="presOf" srcId="{D6B73B53-25D0-419A-8718-58A8B9706414}" destId="{3EA2C948-0A88-4F98-8C34-2D646D397485}" srcOrd="0" destOrd="0" presId="urn:microsoft.com/office/officeart/2005/8/layout/cycle3"/>
    <dgm:cxn modelId="{0B5E7CBB-5830-47DF-9896-C198F076EE31}" srcId="{2428D132-3405-4097-9D54-556A1FF7F56C}" destId="{9372040A-206A-44A0-A826-FA3A7BC6F54C}" srcOrd="3" destOrd="0" parTransId="{A6DDC3E4-07E5-4D75-ABFF-E1E74DEE3B24}" sibTransId="{2A373D38-133D-4610-8EA9-95CC2A275741}"/>
    <dgm:cxn modelId="{76C5FCDA-4980-4C9C-8961-292A03CC9DEC}" type="presOf" srcId="{E62A46C4-58C3-470D-9E0E-E1C7F92412BC}" destId="{466EBFE1-B6EC-4302-B901-CBE04BF338A0}" srcOrd="0" destOrd="0" presId="urn:microsoft.com/office/officeart/2005/8/layout/cycle3"/>
    <dgm:cxn modelId="{49DFCCDF-09FE-43C7-AFF3-E653E8AD4CAE}" type="presOf" srcId="{A98F4DB6-1A99-44D0-AEB6-44405E9315B3}" destId="{016A3D44-E75A-4C2D-9773-5BC733CB14D3}" srcOrd="0" destOrd="0" presId="urn:microsoft.com/office/officeart/2005/8/layout/cycle3"/>
    <dgm:cxn modelId="{718533EF-47EA-48FC-AA24-A19652EBC857}" type="presOf" srcId="{33F51A65-C0E1-41AE-B4B0-8A38A0741184}" destId="{FC68CC81-8E2E-4D0E-B451-0CCD437AAF90}" srcOrd="0" destOrd="0" presId="urn:microsoft.com/office/officeart/2005/8/layout/cycle3"/>
    <dgm:cxn modelId="{9BC87C18-5C5C-4737-90F2-DF3DEA15E6A6}" type="presParOf" srcId="{9D2D35F7-69EC-44BA-99AC-AD289C730D27}" destId="{05B16649-2C4F-481F-94B2-7BFBA5605271}" srcOrd="0" destOrd="0" presId="urn:microsoft.com/office/officeart/2005/8/layout/cycle3"/>
    <dgm:cxn modelId="{B2DDFC8D-3E68-4434-88BE-5CCC14E9F4B7}" type="presParOf" srcId="{05B16649-2C4F-481F-94B2-7BFBA5605271}" destId="{016A3D44-E75A-4C2D-9773-5BC733CB14D3}" srcOrd="0" destOrd="0" presId="urn:microsoft.com/office/officeart/2005/8/layout/cycle3"/>
    <dgm:cxn modelId="{E38A683A-5A7A-478B-AFB8-96217CAEA242}" type="presParOf" srcId="{05B16649-2C4F-481F-94B2-7BFBA5605271}" destId="{3EA2C948-0A88-4F98-8C34-2D646D397485}" srcOrd="1" destOrd="0" presId="urn:microsoft.com/office/officeart/2005/8/layout/cycle3"/>
    <dgm:cxn modelId="{0CFB46E8-1FB0-459D-A4E0-2CCAE621D89A}" type="presParOf" srcId="{05B16649-2C4F-481F-94B2-7BFBA5605271}" destId="{FC68CC81-8E2E-4D0E-B451-0CCD437AAF90}" srcOrd="2" destOrd="0" presId="urn:microsoft.com/office/officeart/2005/8/layout/cycle3"/>
    <dgm:cxn modelId="{F6A7663B-C840-4299-AB91-9E903797086C}" type="presParOf" srcId="{05B16649-2C4F-481F-94B2-7BFBA5605271}" destId="{466EBFE1-B6EC-4302-B901-CBE04BF338A0}" srcOrd="3" destOrd="0" presId="urn:microsoft.com/office/officeart/2005/8/layout/cycle3"/>
    <dgm:cxn modelId="{8388CAB9-664C-4060-A807-04D3CFCB9EC3}" type="presParOf" srcId="{05B16649-2C4F-481F-94B2-7BFBA5605271}" destId="{196FBF93-E41C-4DCA-B7CE-35B941A1F06D}" srcOrd="4" destOrd="0" presId="urn:microsoft.com/office/officeart/2005/8/layout/cycle3"/>
    <dgm:cxn modelId="{8753EE21-6A62-46CD-A908-3566590C4538}" type="presParOf" srcId="{05B16649-2C4F-481F-94B2-7BFBA5605271}" destId="{F14C7562-0122-4A39-BA46-02C59C6BA41B}"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718C5D-5BF0-4FDA-94E0-A20E2B397A1E}" type="doc">
      <dgm:prSet loTypeId="urn:microsoft.com/office/officeart/2005/8/layout/radial6" loCatId="cycle" qsTypeId="urn:microsoft.com/office/officeart/2005/8/quickstyle/3d1" qsCatId="3D" csTypeId="urn:microsoft.com/office/officeart/2005/8/colors/accent1_2" csCatId="accent1" phldr="1"/>
      <dgm:spPr/>
      <dgm:t>
        <a:bodyPr/>
        <a:lstStyle/>
        <a:p>
          <a:endParaRPr lang="en-IN"/>
        </a:p>
      </dgm:t>
    </dgm:pt>
    <dgm:pt modelId="{38F92497-EEFD-429A-A3AD-4210F91F7C07}">
      <dgm:prSet phldrT="[Text]"/>
      <dgm:spPr/>
      <dgm:t>
        <a:bodyPr/>
        <a:lstStyle/>
        <a:p>
          <a:r>
            <a:rPr lang="en-US"/>
            <a:t>Consultancy Projects</a:t>
          </a:r>
          <a:endParaRPr lang="en-IN" dirty="0"/>
        </a:p>
      </dgm:t>
    </dgm:pt>
    <dgm:pt modelId="{CA34BEA1-4491-43C7-837A-D91A44008712}">
      <dgm:prSet phldrT="[Text]"/>
      <dgm:spPr/>
      <dgm:t>
        <a:bodyPr/>
        <a:lstStyle/>
        <a:p>
          <a:pPr algn="r"/>
          <a:r>
            <a:rPr lang="en-US" dirty="0"/>
            <a:t>Metro Rail                       Projects</a:t>
          </a:r>
          <a:endParaRPr lang="en-IN" dirty="0"/>
        </a:p>
      </dgm:t>
    </dgm:pt>
    <dgm:pt modelId="{27F9B698-C164-4113-B6BA-F43DE9073C60}">
      <dgm:prSet phldrT="[Text]"/>
      <dgm:spPr/>
      <dgm:t>
        <a:bodyPr/>
        <a:lstStyle/>
        <a:p>
          <a:r>
            <a:rPr lang="en-US" dirty="0">
              <a:solidFill>
                <a:schemeClr val="bg1"/>
              </a:solidFill>
            </a:rPr>
            <a:t>Data Centre</a:t>
          </a:r>
          <a:endParaRPr lang="en-IN" dirty="0">
            <a:solidFill>
              <a:schemeClr val="bg1"/>
            </a:solidFill>
          </a:endParaRPr>
        </a:p>
      </dgm:t>
    </dgm:pt>
    <dgm:pt modelId="{16FBCD6B-46B3-4CAC-B081-D733F405BAE2}">
      <dgm:prSet phldrT="[Text]" custT="1"/>
      <dgm:spPr/>
      <dgm:t>
        <a:bodyPr/>
        <a:lstStyle/>
        <a:p>
          <a:r>
            <a:rPr lang="en-US" sz="1800" dirty="0"/>
            <a:t>Turnkey               Solution  </a:t>
          </a:r>
          <a:endParaRPr lang="en-US" sz="700" dirty="0"/>
        </a:p>
        <a:p>
          <a:r>
            <a:rPr lang="en-US" sz="700" dirty="0"/>
            <a:t>Design, Construction &amp; Maintains</a:t>
          </a:r>
          <a:endParaRPr lang="en-IN" sz="700" dirty="0"/>
        </a:p>
      </dgm:t>
    </dgm:pt>
    <dgm:pt modelId="{3EFDDB3C-0D40-499B-A7D8-8750904137E1}" type="sibTrans" cxnId="{2766B43E-096A-40D9-9DDB-CCE9CDFE812E}">
      <dgm:prSet/>
      <dgm:spPr/>
      <dgm:t>
        <a:bodyPr/>
        <a:lstStyle/>
        <a:p>
          <a:endParaRPr lang="en-IN"/>
        </a:p>
      </dgm:t>
    </dgm:pt>
    <dgm:pt modelId="{F3AD205E-2B49-47A4-B3F2-1B6042C0C82C}" type="parTrans" cxnId="{2766B43E-096A-40D9-9DDB-CCE9CDFE812E}">
      <dgm:prSet/>
      <dgm:spPr/>
      <dgm:t>
        <a:bodyPr/>
        <a:lstStyle/>
        <a:p>
          <a:endParaRPr lang="en-IN"/>
        </a:p>
      </dgm:t>
    </dgm:pt>
    <dgm:pt modelId="{E44C9100-C2AD-4D7F-87E6-3A21512B72EB}" type="sibTrans" cxnId="{894646C4-01A9-4EC6-B62F-A67E136D37A4}">
      <dgm:prSet/>
      <dgm:spPr/>
      <dgm:t>
        <a:bodyPr/>
        <a:lstStyle/>
        <a:p>
          <a:endParaRPr lang="en-IN"/>
        </a:p>
      </dgm:t>
    </dgm:pt>
    <dgm:pt modelId="{32E9ED59-1D20-4B45-A773-40C1AE019962}" type="parTrans" cxnId="{894646C4-01A9-4EC6-B62F-A67E136D37A4}">
      <dgm:prSet/>
      <dgm:spPr/>
      <dgm:t>
        <a:bodyPr/>
        <a:lstStyle/>
        <a:p>
          <a:endParaRPr lang="en-IN"/>
        </a:p>
      </dgm:t>
    </dgm:pt>
    <dgm:pt modelId="{4CDF5460-C988-45F2-8E6C-B6DD585943EA}" type="sibTrans" cxnId="{AF64FA19-C0AA-428E-ABF6-1443630DA193}">
      <dgm:prSet/>
      <dgm:spPr/>
      <dgm:t>
        <a:bodyPr/>
        <a:lstStyle/>
        <a:p>
          <a:endParaRPr lang="en-IN"/>
        </a:p>
      </dgm:t>
    </dgm:pt>
    <dgm:pt modelId="{CB5D6475-EA1A-4C56-8B76-35ED55714ED6}" type="parTrans" cxnId="{AF64FA19-C0AA-428E-ABF6-1443630DA193}">
      <dgm:prSet/>
      <dgm:spPr/>
      <dgm:t>
        <a:bodyPr/>
        <a:lstStyle/>
        <a:p>
          <a:endParaRPr lang="en-IN"/>
        </a:p>
      </dgm:t>
    </dgm:pt>
    <dgm:pt modelId="{5CD83C66-FD49-42E2-92EB-581D10F83B17}" type="sibTrans" cxnId="{B7A3BA36-5468-4A5F-9627-8C01AF513DBF}">
      <dgm:prSet/>
      <dgm:spPr/>
      <dgm:t>
        <a:bodyPr/>
        <a:lstStyle/>
        <a:p>
          <a:endParaRPr lang="en-IN"/>
        </a:p>
      </dgm:t>
    </dgm:pt>
    <dgm:pt modelId="{AD70C159-4773-4CED-9106-CCEBE2FD8DD4}" type="parTrans" cxnId="{B7A3BA36-5468-4A5F-9627-8C01AF513DBF}">
      <dgm:prSet/>
      <dgm:spPr/>
      <dgm:t>
        <a:bodyPr/>
        <a:lstStyle/>
        <a:p>
          <a:endParaRPr lang="en-IN"/>
        </a:p>
      </dgm:t>
    </dgm:pt>
    <dgm:pt modelId="{0434FD73-9788-49B2-A86B-AC83C8A20C08}">
      <dgm:prSet phldrT="[Text]"/>
      <dgm:spPr/>
      <dgm:t>
        <a:bodyPr/>
        <a:lstStyle/>
        <a:p>
          <a:r>
            <a:rPr lang="en-US" dirty="0"/>
            <a:t>Railway Projects</a:t>
          </a:r>
          <a:endParaRPr lang="en-IN" dirty="0"/>
        </a:p>
      </dgm:t>
    </dgm:pt>
    <dgm:pt modelId="{81F2760B-EB60-4B24-BEE1-3B4910A13641}" type="parTrans" cxnId="{CDCFA0E7-9F23-412E-B68C-5887369A2C42}">
      <dgm:prSet/>
      <dgm:spPr/>
      <dgm:t>
        <a:bodyPr/>
        <a:lstStyle/>
        <a:p>
          <a:endParaRPr lang="en-IN"/>
        </a:p>
      </dgm:t>
    </dgm:pt>
    <dgm:pt modelId="{ADCF6AEE-8E10-49F8-B6AB-91605BB11DB7}" type="sibTrans" cxnId="{CDCFA0E7-9F23-412E-B68C-5887369A2C42}">
      <dgm:prSet/>
      <dgm:spPr/>
      <dgm:t>
        <a:bodyPr/>
        <a:lstStyle/>
        <a:p>
          <a:endParaRPr lang="en-IN"/>
        </a:p>
      </dgm:t>
    </dgm:pt>
    <dgm:pt modelId="{AAB0632D-1B41-4EEF-9351-221FA2D1E26D}">
      <dgm:prSet phldrT="[Text]"/>
      <dgm:spPr/>
      <dgm:t>
        <a:bodyPr/>
        <a:lstStyle/>
        <a:p>
          <a:r>
            <a:rPr lang="en-US" dirty="0"/>
            <a:t>MEP Projects</a:t>
          </a:r>
          <a:endParaRPr lang="en-IN" dirty="0"/>
        </a:p>
      </dgm:t>
    </dgm:pt>
    <dgm:pt modelId="{1C9DD976-EE14-4653-A5A2-EE3B6322C221}" type="sibTrans" cxnId="{0988965D-EFB3-4D58-8288-A83185179A6C}">
      <dgm:prSet/>
      <dgm:spPr/>
      <dgm:t>
        <a:bodyPr/>
        <a:lstStyle/>
        <a:p>
          <a:endParaRPr lang="en-IN"/>
        </a:p>
      </dgm:t>
    </dgm:pt>
    <dgm:pt modelId="{655188CB-21C1-40AA-84CC-31DF4E012171}" type="parTrans" cxnId="{0988965D-EFB3-4D58-8288-A83185179A6C}">
      <dgm:prSet/>
      <dgm:spPr/>
      <dgm:t>
        <a:bodyPr/>
        <a:lstStyle/>
        <a:p>
          <a:endParaRPr lang="en-IN"/>
        </a:p>
      </dgm:t>
    </dgm:pt>
    <dgm:pt modelId="{597D9992-A967-4499-8F9F-5263B131661C}">
      <dgm:prSet phldrT="[Text]"/>
      <dgm:spPr/>
      <dgm:t>
        <a:bodyPr/>
        <a:lstStyle/>
        <a:p>
          <a:r>
            <a:rPr lang="en-US" dirty="0"/>
            <a:t>Smart Row Projects</a:t>
          </a:r>
          <a:endParaRPr lang="en-IN" dirty="0"/>
        </a:p>
      </dgm:t>
    </dgm:pt>
    <dgm:pt modelId="{172CD891-6D51-43A5-AE12-986F186D93F6}" type="parTrans" cxnId="{099BD40E-20E8-4B36-A60F-33A87B4847AA}">
      <dgm:prSet/>
      <dgm:spPr/>
      <dgm:t>
        <a:bodyPr/>
        <a:lstStyle/>
        <a:p>
          <a:endParaRPr lang="en-IN"/>
        </a:p>
      </dgm:t>
    </dgm:pt>
    <dgm:pt modelId="{476897FB-88F0-4003-A84F-6E5565DE0A44}" type="sibTrans" cxnId="{099BD40E-20E8-4B36-A60F-33A87B4847AA}">
      <dgm:prSet/>
      <dgm:spPr/>
      <dgm:t>
        <a:bodyPr/>
        <a:lstStyle/>
        <a:p>
          <a:endParaRPr lang="en-IN"/>
        </a:p>
      </dgm:t>
    </dgm:pt>
    <dgm:pt modelId="{8FF53C1E-DD0D-4980-A8DA-48D184984254}">
      <dgm:prSet phldrT="[Text]"/>
      <dgm:spPr/>
      <dgm:t>
        <a:bodyPr/>
        <a:lstStyle/>
        <a:p>
          <a:r>
            <a:rPr lang="en-US" dirty="0"/>
            <a:t>Smart City Projects</a:t>
          </a:r>
          <a:endParaRPr lang="en-IN" dirty="0"/>
        </a:p>
      </dgm:t>
    </dgm:pt>
    <dgm:pt modelId="{DF68451C-61B1-45B7-B4A7-40017F213E8B}" type="parTrans" cxnId="{DAFC1978-8FF5-4F0B-8F81-F79F16814C82}">
      <dgm:prSet/>
      <dgm:spPr/>
      <dgm:t>
        <a:bodyPr/>
        <a:lstStyle/>
        <a:p>
          <a:endParaRPr lang="en-IN"/>
        </a:p>
      </dgm:t>
    </dgm:pt>
    <dgm:pt modelId="{D4F3C110-516C-4334-B817-6EE9F89958C4}" type="sibTrans" cxnId="{DAFC1978-8FF5-4F0B-8F81-F79F16814C82}">
      <dgm:prSet/>
      <dgm:spPr/>
      <dgm:t>
        <a:bodyPr/>
        <a:lstStyle/>
        <a:p>
          <a:endParaRPr lang="en-IN"/>
        </a:p>
      </dgm:t>
    </dgm:pt>
    <dgm:pt modelId="{BF3E19A0-4AA4-485A-B2E6-3DBBCFA86034}" type="pres">
      <dgm:prSet presAssocID="{05718C5D-5BF0-4FDA-94E0-A20E2B397A1E}" presName="Name0" presStyleCnt="0">
        <dgm:presLayoutVars>
          <dgm:chMax val="1"/>
          <dgm:dir/>
          <dgm:animLvl val="ctr"/>
          <dgm:resizeHandles val="exact"/>
        </dgm:presLayoutVars>
      </dgm:prSet>
      <dgm:spPr/>
    </dgm:pt>
    <dgm:pt modelId="{B5A10D49-1993-4790-94C6-79008B9504C8}" type="pres">
      <dgm:prSet presAssocID="{16FBCD6B-46B3-4CAC-B081-D733F405BAE2}" presName="centerShape" presStyleLbl="node0" presStyleIdx="0" presStyleCnt="1" custScaleX="127109" custScaleY="118404"/>
      <dgm:spPr/>
    </dgm:pt>
    <dgm:pt modelId="{15A54665-A618-4B96-A46F-7171B8533DD5}" type="pres">
      <dgm:prSet presAssocID="{27F9B698-C164-4113-B6BA-F43DE9073C60}" presName="node" presStyleLbl="node1" presStyleIdx="0" presStyleCnt="7">
        <dgm:presLayoutVars>
          <dgm:bulletEnabled val="1"/>
        </dgm:presLayoutVars>
      </dgm:prSet>
      <dgm:spPr/>
    </dgm:pt>
    <dgm:pt modelId="{82D4C6A1-1035-41ED-B363-844814B6DD63}" type="pres">
      <dgm:prSet presAssocID="{27F9B698-C164-4113-B6BA-F43DE9073C60}" presName="dummy" presStyleCnt="0"/>
      <dgm:spPr/>
    </dgm:pt>
    <dgm:pt modelId="{322C20B5-8797-45AA-8DBE-2254FEAD9F98}" type="pres">
      <dgm:prSet presAssocID="{5CD83C66-FD49-42E2-92EB-581D10F83B17}" presName="sibTrans" presStyleLbl="sibTrans2D1" presStyleIdx="0" presStyleCnt="7"/>
      <dgm:spPr/>
    </dgm:pt>
    <dgm:pt modelId="{5878E446-1297-4FE9-9388-BD8122D2125B}" type="pres">
      <dgm:prSet presAssocID="{CA34BEA1-4491-43C7-837A-D91A44008712}" presName="node" presStyleLbl="node1" presStyleIdx="1" presStyleCnt="7" custScaleX="98972">
        <dgm:presLayoutVars>
          <dgm:bulletEnabled val="1"/>
        </dgm:presLayoutVars>
      </dgm:prSet>
      <dgm:spPr/>
    </dgm:pt>
    <dgm:pt modelId="{6E4AAECF-76A1-4D16-84AA-14B486010DA4}" type="pres">
      <dgm:prSet presAssocID="{CA34BEA1-4491-43C7-837A-D91A44008712}" presName="dummy" presStyleCnt="0"/>
      <dgm:spPr/>
    </dgm:pt>
    <dgm:pt modelId="{CF6EEEDE-A29C-4C7E-9B03-121DACE18478}" type="pres">
      <dgm:prSet presAssocID="{4CDF5460-C988-45F2-8E6C-B6DD585943EA}" presName="sibTrans" presStyleLbl="sibTrans2D1" presStyleIdx="1" presStyleCnt="7"/>
      <dgm:spPr/>
    </dgm:pt>
    <dgm:pt modelId="{7F62B854-60F6-42F9-A389-E6B61DBDA76D}" type="pres">
      <dgm:prSet presAssocID="{38F92497-EEFD-429A-A3AD-4210F91F7C07}" presName="node" presStyleLbl="node1" presStyleIdx="2" presStyleCnt="7">
        <dgm:presLayoutVars>
          <dgm:bulletEnabled val="1"/>
        </dgm:presLayoutVars>
      </dgm:prSet>
      <dgm:spPr/>
    </dgm:pt>
    <dgm:pt modelId="{A4BECC8A-BAAD-4E48-BA3F-B7BFF2899C4D}" type="pres">
      <dgm:prSet presAssocID="{38F92497-EEFD-429A-A3AD-4210F91F7C07}" presName="dummy" presStyleCnt="0"/>
      <dgm:spPr/>
    </dgm:pt>
    <dgm:pt modelId="{2AC6BC5A-086C-4E43-AA01-7FF8D2196A7D}" type="pres">
      <dgm:prSet presAssocID="{E44C9100-C2AD-4D7F-87E6-3A21512B72EB}" presName="sibTrans" presStyleLbl="sibTrans2D1" presStyleIdx="2" presStyleCnt="7"/>
      <dgm:spPr/>
    </dgm:pt>
    <dgm:pt modelId="{ADB08AD1-5437-4A14-AA59-11E448E71A11}" type="pres">
      <dgm:prSet presAssocID="{AAB0632D-1B41-4EEF-9351-221FA2D1E26D}" presName="node" presStyleLbl="node1" presStyleIdx="3" presStyleCnt="7" custRadScaleRad="99113" custRadScaleInc="-2966">
        <dgm:presLayoutVars>
          <dgm:bulletEnabled val="1"/>
        </dgm:presLayoutVars>
      </dgm:prSet>
      <dgm:spPr/>
    </dgm:pt>
    <dgm:pt modelId="{BE60F13E-D9A0-495C-9E59-11FD702A2AE0}" type="pres">
      <dgm:prSet presAssocID="{AAB0632D-1B41-4EEF-9351-221FA2D1E26D}" presName="dummy" presStyleCnt="0"/>
      <dgm:spPr/>
    </dgm:pt>
    <dgm:pt modelId="{B3EBBF2B-4932-4733-BDCD-187F9C20EB7B}" type="pres">
      <dgm:prSet presAssocID="{1C9DD976-EE14-4653-A5A2-EE3B6322C221}" presName="sibTrans" presStyleLbl="sibTrans2D1" presStyleIdx="3" presStyleCnt="7"/>
      <dgm:spPr/>
    </dgm:pt>
    <dgm:pt modelId="{BAF55B1F-9744-4166-A34D-2B66A71342F9}" type="pres">
      <dgm:prSet presAssocID="{0434FD73-9788-49B2-A86B-AC83C8A20C08}" presName="node" presStyleLbl="node1" presStyleIdx="4" presStyleCnt="7">
        <dgm:presLayoutVars>
          <dgm:bulletEnabled val="1"/>
        </dgm:presLayoutVars>
      </dgm:prSet>
      <dgm:spPr/>
    </dgm:pt>
    <dgm:pt modelId="{4ECDA0AE-F27C-4BB6-B0AD-DA342066A5BD}" type="pres">
      <dgm:prSet presAssocID="{0434FD73-9788-49B2-A86B-AC83C8A20C08}" presName="dummy" presStyleCnt="0"/>
      <dgm:spPr/>
    </dgm:pt>
    <dgm:pt modelId="{2F8762C6-0DBE-47ED-8D21-98629DCF6D1D}" type="pres">
      <dgm:prSet presAssocID="{ADCF6AEE-8E10-49F8-B6AB-91605BB11DB7}" presName="sibTrans" presStyleLbl="sibTrans2D1" presStyleIdx="4" presStyleCnt="7"/>
      <dgm:spPr/>
    </dgm:pt>
    <dgm:pt modelId="{0EFCAD3F-7C84-41FC-BFA7-1FBB5BAACE44}" type="pres">
      <dgm:prSet presAssocID="{597D9992-A967-4499-8F9F-5263B131661C}" presName="node" presStyleLbl="node1" presStyleIdx="5" presStyleCnt="7">
        <dgm:presLayoutVars>
          <dgm:bulletEnabled val="1"/>
        </dgm:presLayoutVars>
      </dgm:prSet>
      <dgm:spPr/>
    </dgm:pt>
    <dgm:pt modelId="{87F99A6B-A851-4CDB-A734-FEF237D0A409}" type="pres">
      <dgm:prSet presAssocID="{597D9992-A967-4499-8F9F-5263B131661C}" presName="dummy" presStyleCnt="0"/>
      <dgm:spPr/>
    </dgm:pt>
    <dgm:pt modelId="{AFF0663D-620C-4CB4-A3F8-6B7DBE52910B}" type="pres">
      <dgm:prSet presAssocID="{476897FB-88F0-4003-A84F-6E5565DE0A44}" presName="sibTrans" presStyleLbl="sibTrans2D1" presStyleIdx="5" presStyleCnt="7"/>
      <dgm:spPr/>
    </dgm:pt>
    <dgm:pt modelId="{33E9A18D-C7F1-43AB-AF5D-F0089999E253}" type="pres">
      <dgm:prSet presAssocID="{8FF53C1E-DD0D-4980-A8DA-48D184984254}" presName="node" presStyleLbl="node1" presStyleIdx="6" presStyleCnt="7">
        <dgm:presLayoutVars>
          <dgm:bulletEnabled val="1"/>
        </dgm:presLayoutVars>
      </dgm:prSet>
      <dgm:spPr/>
    </dgm:pt>
    <dgm:pt modelId="{B7BD4E8A-4A48-4DD4-928A-FA70AEB15AF3}" type="pres">
      <dgm:prSet presAssocID="{8FF53C1E-DD0D-4980-A8DA-48D184984254}" presName="dummy" presStyleCnt="0"/>
      <dgm:spPr/>
    </dgm:pt>
    <dgm:pt modelId="{69C081CA-3CBA-4811-BC73-2098AD257C18}" type="pres">
      <dgm:prSet presAssocID="{D4F3C110-516C-4334-B817-6EE9F89958C4}" presName="sibTrans" presStyleLbl="sibTrans2D1" presStyleIdx="6" presStyleCnt="7"/>
      <dgm:spPr/>
    </dgm:pt>
  </dgm:ptLst>
  <dgm:cxnLst>
    <dgm:cxn modelId="{CACCEA06-CB7C-430C-929B-30CBD04EE086}" type="presOf" srcId="{4CDF5460-C988-45F2-8E6C-B6DD585943EA}" destId="{CF6EEEDE-A29C-4C7E-9B03-121DACE18478}" srcOrd="0" destOrd="0" presId="urn:microsoft.com/office/officeart/2005/8/layout/radial6"/>
    <dgm:cxn modelId="{634AF808-203C-4463-A17D-C33B6951F92E}" type="presOf" srcId="{476897FB-88F0-4003-A84F-6E5565DE0A44}" destId="{AFF0663D-620C-4CB4-A3F8-6B7DBE52910B}" srcOrd="0" destOrd="0" presId="urn:microsoft.com/office/officeart/2005/8/layout/radial6"/>
    <dgm:cxn modelId="{099BD40E-20E8-4B36-A60F-33A87B4847AA}" srcId="{16FBCD6B-46B3-4CAC-B081-D733F405BAE2}" destId="{597D9992-A967-4499-8F9F-5263B131661C}" srcOrd="5" destOrd="0" parTransId="{172CD891-6D51-43A5-AE12-986F186D93F6}" sibTransId="{476897FB-88F0-4003-A84F-6E5565DE0A44}"/>
    <dgm:cxn modelId="{AF64FA19-C0AA-428E-ABF6-1443630DA193}" srcId="{16FBCD6B-46B3-4CAC-B081-D733F405BAE2}" destId="{CA34BEA1-4491-43C7-837A-D91A44008712}" srcOrd="1" destOrd="0" parTransId="{CB5D6475-EA1A-4C56-8B76-35ED55714ED6}" sibTransId="{4CDF5460-C988-45F2-8E6C-B6DD585943EA}"/>
    <dgm:cxn modelId="{B7A3BA36-5468-4A5F-9627-8C01AF513DBF}" srcId="{16FBCD6B-46B3-4CAC-B081-D733F405BAE2}" destId="{27F9B698-C164-4113-B6BA-F43DE9073C60}" srcOrd="0" destOrd="0" parTransId="{AD70C159-4773-4CED-9106-CCEBE2FD8DD4}" sibTransId="{5CD83C66-FD49-42E2-92EB-581D10F83B17}"/>
    <dgm:cxn modelId="{1179413C-B869-4B32-9796-B1ABCD4DFBB7}" type="presOf" srcId="{0434FD73-9788-49B2-A86B-AC83C8A20C08}" destId="{BAF55B1F-9744-4166-A34D-2B66A71342F9}" srcOrd="0" destOrd="0" presId="urn:microsoft.com/office/officeart/2005/8/layout/radial6"/>
    <dgm:cxn modelId="{2766B43E-096A-40D9-9DDB-CCE9CDFE812E}" srcId="{05718C5D-5BF0-4FDA-94E0-A20E2B397A1E}" destId="{16FBCD6B-46B3-4CAC-B081-D733F405BAE2}" srcOrd="0" destOrd="0" parTransId="{F3AD205E-2B49-47A4-B3F2-1B6042C0C82C}" sibTransId="{3EFDDB3C-0D40-499B-A7D8-8750904137E1}"/>
    <dgm:cxn modelId="{CD2F0F40-C648-488D-8D7D-339F0D27E3B3}" type="presOf" srcId="{CA34BEA1-4491-43C7-837A-D91A44008712}" destId="{5878E446-1297-4FE9-9388-BD8122D2125B}" srcOrd="0" destOrd="0" presId="urn:microsoft.com/office/officeart/2005/8/layout/radial6"/>
    <dgm:cxn modelId="{0988965D-EFB3-4D58-8288-A83185179A6C}" srcId="{16FBCD6B-46B3-4CAC-B081-D733F405BAE2}" destId="{AAB0632D-1B41-4EEF-9351-221FA2D1E26D}" srcOrd="3" destOrd="0" parTransId="{655188CB-21C1-40AA-84CC-31DF4E012171}" sibTransId="{1C9DD976-EE14-4653-A5A2-EE3B6322C221}"/>
    <dgm:cxn modelId="{3BBBCA45-09A4-4532-B0C5-15307F7004BE}" type="presOf" srcId="{05718C5D-5BF0-4FDA-94E0-A20E2B397A1E}" destId="{BF3E19A0-4AA4-485A-B2E6-3DBBCFA86034}" srcOrd="0" destOrd="0" presId="urn:microsoft.com/office/officeart/2005/8/layout/radial6"/>
    <dgm:cxn modelId="{592F3E4A-8E99-445B-A34A-BBE73144B2B5}" type="presOf" srcId="{16FBCD6B-46B3-4CAC-B081-D733F405BAE2}" destId="{B5A10D49-1993-4790-94C6-79008B9504C8}" srcOrd="0" destOrd="0" presId="urn:microsoft.com/office/officeart/2005/8/layout/radial6"/>
    <dgm:cxn modelId="{DAFC1978-8FF5-4F0B-8F81-F79F16814C82}" srcId="{16FBCD6B-46B3-4CAC-B081-D733F405BAE2}" destId="{8FF53C1E-DD0D-4980-A8DA-48D184984254}" srcOrd="6" destOrd="0" parTransId="{DF68451C-61B1-45B7-B4A7-40017F213E8B}" sibTransId="{D4F3C110-516C-4334-B817-6EE9F89958C4}"/>
    <dgm:cxn modelId="{E4F50F85-B90C-4F62-B4F5-C58FE8D0797A}" type="presOf" srcId="{27F9B698-C164-4113-B6BA-F43DE9073C60}" destId="{15A54665-A618-4B96-A46F-7171B8533DD5}" srcOrd="0" destOrd="0" presId="urn:microsoft.com/office/officeart/2005/8/layout/radial6"/>
    <dgm:cxn modelId="{1CEB1E91-2A6C-4963-87F4-D661F43D5E4D}" type="presOf" srcId="{D4F3C110-516C-4334-B817-6EE9F89958C4}" destId="{69C081CA-3CBA-4811-BC73-2098AD257C18}" srcOrd="0" destOrd="0" presId="urn:microsoft.com/office/officeart/2005/8/layout/radial6"/>
    <dgm:cxn modelId="{26C7BF96-F216-4580-B289-1E306B17FD5D}" type="presOf" srcId="{AAB0632D-1B41-4EEF-9351-221FA2D1E26D}" destId="{ADB08AD1-5437-4A14-AA59-11E448E71A11}" srcOrd="0" destOrd="0" presId="urn:microsoft.com/office/officeart/2005/8/layout/radial6"/>
    <dgm:cxn modelId="{8BEB8B9D-FEF6-487B-9C57-7FE5B95B5CC1}" type="presOf" srcId="{597D9992-A967-4499-8F9F-5263B131661C}" destId="{0EFCAD3F-7C84-41FC-BFA7-1FBB5BAACE44}" srcOrd="0" destOrd="0" presId="urn:microsoft.com/office/officeart/2005/8/layout/radial6"/>
    <dgm:cxn modelId="{711759C1-5CE5-4B5B-8E37-1FAFF08D948A}" type="presOf" srcId="{8FF53C1E-DD0D-4980-A8DA-48D184984254}" destId="{33E9A18D-C7F1-43AB-AF5D-F0089999E253}" srcOrd="0" destOrd="0" presId="urn:microsoft.com/office/officeart/2005/8/layout/radial6"/>
    <dgm:cxn modelId="{894646C4-01A9-4EC6-B62F-A67E136D37A4}" srcId="{16FBCD6B-46B3-4CAC-B081-D733F405BAE2}" destId="{38F92497-EEFD-429A-A3AD-4210F91F7C07}" srcOrd="2" destOrd="0" parTransId="{32E9ED59-1D20-4B45-A773-40C1AE019962}" sibTransId="{E44C9100-C2AD-4D7F-87E6-3A21512B72EB}"/>
    <dgm:cxn modelId="{CDCFA0E7-9F23-412E-B68C-5887369A2C42}" srcId="{16FBCD6B-46B3-4CAC-B081-D733F405BAE2}" destId="{0434FD73-9788-49B2-A86B-AC83C8A20C08}" srcOrd="4" destOrd="0" parTransId="{81F2760B-EB60-4B24-BEE1-3B4910A13641}" sibTransId="{ADCF6AEE-8E10-49F8-B6AB-91605BB11DB7}"/>
    <dgm:cxn modelId="{5F7820EB-656E-4763-8BDC-675219FA8EBB}" type="presOf" srcId="{38F92497-EEFD-429A-A3AD-4210F91F7C07}" destId="{7F62B854-60F6-42F9-A389-E6B61DBDA76D}" srcOrd="0" destOrd="0" presId="urn:microsoft.com/office/officeart/2005/8/layout/radial6"/>
    <dgm:cxn modelId="{5C8F15EC-AAE0-415D-A78B-56BD68AD4159}" type="presOf" srcId="{E44C9100-C2AD-4D7F-87E6-3A21512B72EB}" destId="{2AC6BC5A-086C-4E43-AA01-7FF8D2196A7D}" srcOrd="0" destOrd="0" presId="urn:microsoft.com/office/officeart/2005/8/layout/radial6"/>
    <dgm:cxn modelId="{0F3159EC-8D12-4605-A5E2-AB4F9F30C85F}" type="presOf" srcId="{1C9DD976-EE14-4653-A5A2-EE3B6322C221}" destId="{B3EBBF2B-4932-4733-BDCD-187F9C20EB7B}" srcOrd="0" destOrd="0" presId="urn:microsoft.com/office/officeart/2005/8/layout/radial6"/>
    <dgm:cxn modelId="{F7ACAFF5-14E6-40A8-B502-CD3F7490D1EA}" type="presOf" srcId="{ADCF6AEE-8E10-49F8-B6AB-91605BB11DB7}" destId="{2F8762C6-0DBE-47ED-8D21-98629DCF6D1D}" srcOrd="0" destOrd="0" presId="urn:microsoft.com/office/officeart/2005/8/layout/radial6"/>
    <dgm:cxn modelId="{D7C691F6-0A3C-4920-900E-834E3314DCBE}" type="presOf" srcId="{5CD83C66-FD49-42E2-92EB-581D10F83B17}" destId="{322C20B5-8797-45AA-8DBE-2254FEAD9F98}" srcOrd="0" destOrd="0" presId="urn:microsoft.com/office/officeart/2005/8/layout/radial6"/>
    <dgm:cxn modelId="{9ED5F7E8-C583-4C9A-9F24-7AF8CB089ED3}" type="presParOf" srcId="{BF3E19A0-4AA4-485A-B2E6-3DBBCFA86034}" destId="{B5A10D49-1993-4790-94C6-79008B9504C8}" srcOrd="0" destOrd="0" presId="urn:microsoft.com/office/officeart/2005/8/layout/radial6"/>
    <dgm:cxn modelId="{965B5FA6-7922-41CB-A744-7806F9D193CC}" type="presParOf" srcId="{BF3E19A0-4AA4-485A-B2E6-3DBBCFA86034}" destId="{15A54665-A618-4B96-A46F-7171B8533DD5}" srcOrd="1" destOrd="0" presId="urn:microsoft.com/office/officeart/2005/8/layout/radial6"/>
    <dgm:cxn modelId="{F2D2692D-8F23-4BE1-97DE-B6F75F5425AE}" type="presParOf" srcId="{BF3E19A0-4AA4-485A-B2E6-3DBBCFA86034}" destId="{82D4C6A1-1035-41ED-B363-844814B6DD63}" srcOrd="2" destOrd="0" presId="urn:microsoft.com/office/officeart/2005/8/layout/radial6"/>
    <dgm:cxn modelId="{5C97103D-22CF-4856-8C41-0C095054C303}" type="presParOf" srcId="{BF3E19A0-4AA4-485A-B2E6-3DBBCFA86034}" destId="{322C20B5-8797-45AA-8DBE-2254FEAD9F98}" srcOrd="3" destOrd="0" presId="urn:microsoft.com/office/officeart/2005/8/layout/radial6"/>
    <dgm:cxn modelId="{6D8A8C52-7679-428B-8226-5DF3F5E6715D}" type="presParOf" srcId="{BF3E19A0-4AA4-485A-B2E6-3DBBCFA86034}" destId="{5878E446-1297-4FE9-9388-BD8122D2125B}" srcOrd="4" destOrd="0" presId="urn:microsoft.com/office/officeart/2005/8/layout/radial6"/>
    <dgm:cxn modelId="{7EEA623C-3F09-4118-8D7C-BD22AE539F46}" type="presParOf" srcId="{BF3E19A0-4AA4-485A-B2E6-3DBBCFA86034}" destId="{6E4AAECF-76A1-4D16-84AA-14B486010DA4}" srcOrd="5" destOrd="0" presId="urn:microsoft.com/office/officeart/2005/8/layout/radial6"/>
    <dgm:cxn modelId="{ED7155F9-E948-4D76-91D3-2F3C904AB895}" type="presParOf" srcId="{BF3E19A0-4AA4-485A-B2E6-3DBBCFA86034}" destId="{CF6EEEDE-A29C-4C7E-9B03-121DACE18478}" srcOrd="6" destOrd="0" presId="urn:microsoft.com/office/officeart/2005/8/layout/radial6"/>
    <dgm:cxn modelId="{BFDCE13D-2BF3-43B1-8B19-CB36557282B5}" type="presParOf" srcId="{BF3E19A0-4AA4-485A-B2E6-3DBBCFA86034}" destId="{7F62B854-60F6-42F9-A389-E6B61DBDA76D}" srcOrd="7" destOrd="0" presId="urn:microsoft.com/office/officeart/2005/8/layout/radial6"/>
    <dgm:cxn modelId="{41F9A308-7D14-49AC-8E44-C04609564445}" type="presParOf" srcId="{BF3E19A0-4AA4-485A-B2E6-3DBBCFA86034}" destId="{A4BECC8A-BAAD-4E48-BA3F-B7BFF2899C4D}" srcOrd="8" destOrd="0" presId="urn:microsoft.com/office/officeart/2005/8/layout/radial6"/>
    <dgm:cxn modelId="{BFE15AF3-FB12-491D-A3DF-E15EF68D30C2}" type="presParOf" srcId="{BF3E19A0-4AA4-485A-B2E6-3DBBCFA86034}" destId="{2AC6BC5A-086C-4E43-AA01-7FF8D2196A7D}" srcOrd="9" destOrd="0" presId="urn:microsoft.com/office/officeart/2005/8/layout/radial6"/>
    <dgm:cxn modelId="{E4243789-0BBC-4429-8661-FABB7A7EDB78}" type="presParOf" srcId="{BF3E19A0-4AA4-485A-B2E6-3DBBCFA86034}" destId="{ADB08AD1-5437-4A14-AA59-11E448E71A11}" srcOrd="10" destOrd="0" presId="urn:microsoft.com/office/officeart/2005/8/layout/radial6"/>
    <dgm:cxn modelId="{CB74618C-0933-48CE-9FCC-4595051EDE53}" type="presParOf" srcId="{BF3E19A0-4AA4-485A-B2E6-3DBBCFA86034}" destId="{BE60F13E-D9A0-495C-9E59-11FD702A2AE0}" srcOrd="11" destOrd="0" presId="urn:microsoft.com/office/officeart/2005/8/layout/radial6"/>
    <dgm:cxn modelId="{9FEE7B4C-384C-48FE-9C14-41F90B95A50F}" type="presParOf" srcId="{BF3E19A0-4AA4-485A-B2E6-3DBBCFA86034}" destId="{B3EBBF2B-4932-4733-BDCD-187F9C20EB7B}" srcOrd="12" destOrd="0" presId="urn:microsoft.com/office/officeart/2005/8/layout/radial6"/>
    <dgm:cxn modelId="{74AA2C42-B81A-4F21-BC9E-CFE1F2091BF4}" type="presParOf" srcId="{BF3E19A0-4AA4-485A-B2E6-3DBBCFA86034}" destId="{BAF55B1F-9744-4166-A34D-2B66A71342F9}" srcOrd="13" destOrd="0" presId="urn:microsoft.com/office/officeart/2005/8/layout/radial6"/>
    <dgm:cxn modelId="{174BFCF2-9656-415B-B1B7-97E702AEA0D2}" type="presParOf" srcId="{BF3E19A0-4AA4-485A-B2E6-3DBBCFA86034}" destId="{4ECDA0AE-F27C-4BB6-B0AD-DA342066A5BD}" srcOrd="14" destOrd="0" presId="urn:microsoft.com/office/officeart/2005/8/layout/radial6"/>
    <dgm:cxn modelId="{3CEE3103-F990-4C3E-9483-F5920558CFBE}" type="presParOf" srcId="{BF3E19A0-4AA4-485A-B2E6-3DBBCFA86034}" destId="{2F8762C6-0DBE-47ED-8D21-98629DCF6D1D}" srcOrd="15" destOrd="0" presId="urn:microsoft.com/office/officeart/2005/8/layout/radial6"/>
    <dgm:cxn modelId="{20270ADF-C345-4305-A4CA-DBE492515DD8}" type="presParOf" srcId="{BF3E19A0-4AA4-485A-B2E6-3DBBCFA86034}" destId="{0EFCAD3F-7C84-41FC-BFA7-1FBB5BAACE44}" srcOrd="16" destOrd="0" presId="urn:microsoft.com/office/officeart/2005/8/layout/radial6"/>
    <dgm:cxn modelId="{47143AE5-D065-40EF-A5EF-14FC78EAE2B1}" type="presParOf" srcId="{BF3E19A0-4AA4-485A-B2E6-3DBBCFA86034}" destId="{87F99A6B-A851-4CDB-A734-FEF237D0A409}" srcOrd="17" destOrd="0" presId="urn:microsoft.com/office/officeart/2005/8/layout/radial6"/>
    <dgm:cxn modelId="{14DF72CB-6D0A-42D5-8B57-7CFAB2964867}" type="presParOf" srcId="{BF3E19A0-4AA4-485A-B2E6-3DBBCFA86034}" destId="{AFF0663D-620C-4CB4-A3F8-6B7DBE52910B}" srcOrd="18" destOrd="0" presId="urn:microsoft.com/office/officeart/2005/8/layout/radial6"/>
    <dgm:cxn modelId="{94B31DF4-1B27-4830-BF86-07784373334F}" type="presParOf" srcId="{BF3E19A0-4AA4-485A-B2E6-3DBBCFA86034}" destId="{33E9A18D-C7F1-43AB-AF5D-F0089999E253}" srcOrd="19" destOrd="0" presId="urn:microsoft.com/office/officeart/2005/8/layout/radial6"/>
    <dgm:cxn modelId="{BCE7593C-8EA9-408E-814F-ED59E3D8039A}" type="presParOf" srcId="{BF3E19A0-4AA4-485A-B2E6-3DBBCFA86034}" destId="{B7BD4E8A-4A48-4DD4-928A-FA70AEB15AF3}" srcOrd="20" destOrd="0" presId="urn:microsoft.com/office/officeart/2005/8/layout/radial6"/>
    <dgm:cxn modelId="{34735BCD-814D-4218-89D9-207BB8248E7F}" type="presParOf" srcId="{BF3E19A0-4AA4-485A-B2E6-3DBBCFA86034}" destId="{69C081CA-3CBA-4811-BC73-2098AD257C18}"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0ED94F-A309-49FD-979F-CA0CD4B45964}"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en-IN"/>
        </a:p>
      </dgm:t>
    </dgm:pt>
    <dgm:pt modelId="{21D7932C-5506-4E55-A018-ADA0F3D2AA8C}">
      <dgm:prSet phldrT="[Text]"/>
      <dgm:spPr/>
      <dgm:t>
        <a:bodyPr/>
        <a:lstStyle/>
        <a:p>
          <a:r>
            <a:rPr lang="en-US" b="1" dirty="0"/>
            <a:t>SITE Infra Services</a:t>
          </a:r>
          <a:endParaRPr lang="en-IN" b="1" dirty="0"/>
        </a:p>
      </dgm:t>
    </dgm:pt>
    <dgm:pt modelId="{AD0F664F-4B81-4CFF-B1B9-2D171E0CC105}" type="parTrans" cxnId="{6610961A-3660-4587-AA61-D47BF21DBF5E}">
      <dgm:prSet/>
      <dgm:spPr/>
      <dgm:t>
        <a:bodyPr/>
        <a:lstStyle/>
        <a:p>
          <a:endParaRPr lang="en-IN" b="1"/>
        </a:p>
      </dgm:t>
    </dgm:pt>
    <dgm:pt modelId="{3482EA19-C32A-46C2-B5BA-50B60E52FEE2}" type="sibTrans" cxnId="{6610961A-3660-4587-AA61-D47BF21DBF5E}">
      <dgm:prSet/>
      <dgm:spPr/>
      <dgm:t>
        <a:bodyPr/>
        <a:lstStyle/>
        <a:p>
          <a:endParaRPr lang="en-IN" b="1"/>
        </a:p>
      </dgm:t>
    </dgm:pt>
    <dgm:pt modelId="{A279E720-B9C0-4185-AAF3-09DB2AB738B7}">
      <dgm:prSet phldrT="[Text]" custT="1"/>
      <dgm:spPr/>
      <dgm:t>
        <a:bodyPr/>
        <a:lstStyle/>
        <a:p>
          <a:r>
            <a:rPr lang="en-US" sz="1400" b="0" i="1" dirty="0">
              <a:latin typeface="Century Gothic" panose="020B0502020202020204" pitchFamily="34" charset="0"/>
              <a:cs typeface="Calibri Light" panose="020F0302020204030204" pitchFamily="34" charset="0"/>
            </a:rPr>
            <a:t>Service Provider for Civil, Electrical, Networking, DG and HVAC</a:t>
          </a:r>
          <a:endParaRPr lang="en-IN" sz="1400" b="0" i="1" dirty="0">
            <a:latin typeface="Century Gothic" panose="020B0502020202020204" pitchFamily="34" charset="0"/>
            <a:cs typeface="Calibri Light" panose="020F0302020204030204" pitchFamily="34" charset="0"/>
          </a:endParaRPr>
        </a:p>
      </dgm:t>
    </dgm:pt>
    <dgm:pt modelId="{155181AA-A706-4BC8-8D65-FE0673A886D6}" type="parTrans" cxnId="{F2D47DC6-D27A-4D98-B4D2-8089CA4027D4}">
      <dgm:prSet/>
      <dgm:spPr/>
      <dgm:t>
        <a:bodyPr/>
        <a:lstStyle/>
        <a:p>
          <a:endParaRPr lang="en-IN" b="1"/>
        </a:p>
      </dgm:t>
    </dgm:pt>
    <dgm:pt modelId="{E3134A19-21A1-400E-A620-B8258DAB7C31}" type="sibTrans" cxnId="{F2D47DC6-D27A-4D98-B4D2-8089CA4027D4}">
      <dgm:prSet/>
      <dgm:spPr/>
      <dgm:t>
        <a:bodyPr/>
        <a:lstStyle/>
        <a:p>
          <a:endParaRPr lang="en-IN" b="1"/>
        </a:p>
      </dgm:t>
    </dgm:pt>
    <dgm:pt modelId="{206886B1-5D1E-4920-B973-D66130D4A2EC}">
      <dgm:prSet phldrT="[Text]" custT="1"/>
      <dgm:spPr/>
      <dgm:t>
        <a:bodyPr/>
        <a:lstStyle/>
        <a:p>
          <a:r>
            <a:rPr lang="en-US" sz="1400" b="0" i="1" dirty="0">
              <a:latin typeface="Century Gothic" panose="020B0502020202020204" pitchFamily="34" charset="0"/>
              <a:cs typeface="Calibri Light" panose="020F0302020204030204" pitchFamily="34" charset="0"/>
            </a:rPr>
            <a:t>Passive Infra Equipment Maintenance (O &amp; M Services)</a:t>
          </a:r>
          <a:endParaRPr lang="en-IN" sz="1400" b="0" i="1" dirty="0">
            <a:latin typeface="Century Gothic" panose="020B0502020202020204" pitchFamily="34" charset="0"/>
            <a:cs typeface="Calibri Light" panose="020F0302020204030204" pitchFamily="34" charset="0"/>
          </a:endParaRPr>
        </a:p>
      </dgm:t>
    </dgm:pt>
    <dgm:pt modelId="{B121E237-8BA5-4BEC-8F2A-D1DA6B6A101D}" type="parTrans" cxnId="{4FA1B084-E778-4E7E-AAF2-B622F8CEAE1C}">
      <dgm:prSet/>
      <dgm:spPr/>
      <dgm:t>
        <a:bodyPr/>
        <a:lstStyle/>
        <a:p>
          <a:endParaRPr lang="en-IN" b="1"/>
        </a:p>
      </dgm:t>
    </dgm:pt>
    <dgm:pt modelId="{5C6A73A5-7FD1-4A8F-B70F-A7E853B6A193}" type="sibTrans" cxnId="{4FA1B084-E778-4E7E-AAF2-B622F8CEAE1C}">
      <dgm:prSet/>
      <dgm:spPr/>
      <dgm:t>
        <a:bodyPr/>
        <a:lstStyle/>
        <a:p>
          <a:endParaRPr lang="en-IN" b="1"/>
        </a:p>
      </dgm:t>
    </dgm:pt>
    <dgm:pt modelId="{94C1623F-B705-4399-A1A8-D80BA6B93459}">
      <dgm:prSet phldrT="[Text]"/>
      <dgm:spPr/>
      <dgm:t>
        <a:bodyPr/>
        <a:lstStyle/>
        <a:p>
          <a:r>
            <a:rPr lang="en-US" b="1" dirty="0"/>
            <a:t>SITE Upgrade</a:t>
          </a:r>
          <a:endParaRPr lang="en-IN" b="1" dirty="0"/>
        </a:p>
      </dgm:t>
    </dgm:pt>
    <dgm:pt modelId="{8834C180-688A-402D-A11A-DFFEC7CE1E57}" type="parTrans" cxnId="{9D5EA226-B3D7-46DB-9BEE-204ABEE8997E}">
      <dgm:prSet/>
      <dgm:spPr/>
      <dgm:t>
        <a:bodyPr/>
        <a:lstStyle/>
        <a:p>
          <a:endParaRPr lang="en-IN" b="1"/>
        </a:p>
      </dgm:t>
    </dgm:pt>
    <dgm:pt modelId="{0E31AA64-D8FB-4035-A005-C34DBE8819B5}" type="sibTrans" cxnId="{9D5EA226-B3D7-46DB-9BEE-204ABEE8997E}">
      <dgm:prSet/>
      <dgm:spPr/>
      <dgm:t>
        <a:bodyPr/>
        <a:lstStyle/>
        <a:p>
          <a:endParaRPr lang="en-IN" b="1"/>
        </a:p>
      </dgm:t>
    </dgm:pt>
    <dgm:pt modelId="{0D2FC549-24EC-4B79-8B3C-B73FA0F54941}">
      <dgm:prSet phldrT="[Text]" custT="1"/>
      <dgm:spPr/>
      <dgm:t>
        <a:bodyPr/>
        <a:lstStyle/>
        <a:p>
          <a:r>
            <a:rPr lang="en-US" sz="1400" b="0" i="1" dirty="0">
              <a:latin typeface="Century Gothic" panose="020B0502020202020204" pitchFamily="34" charset="0"/>
            </a:rPr>
            <a:t>Project Management &amp; Services.</a:t>
          </a:r>
          <a:endParaRPr lang="en-IN" sz="1400" b="0" i="1" dirty="0">
            <a:latin typeface="Century Gothic" panose="020B0502020202020204" pitchFamily="34" charset="0"/>
          </a:endParaRPr>
        </a:p>
      </dgm:t>
    </dgm:pt>
    <dgm:pt modelId="{2338273A-C293-4EEC-B7E4-816C606E132F}" type="parTrans" cxnId="{A654A410-ADC6-4AF5-A492-DA697EAFF06F}">
      <dgm:prSet/>
      <dgm:spPr/>
      <dgm:t>
        <a:bodyPr/>
        <a:lstStyle/>
        <a:p>
          <a:endParaRPr lang="en-IN" b="1"/>
        </a:p>
      </dgm:t>
    </dgm:pt>
    <dgm:pt modelId="{5BD9F8AC-0CC4-433A-9FF9-BA529D492036}" type="sibTrans" cxnId="{A654A410-ADC6-4AF5-A492-DA697EAFF06F}">
      <dgm:prSet/>
      <dgm:spPr/>
      <dgm:t>
        <a:bodyPr/>
        <a:lstStyle/>
        <a:p>
          <a:endParaRPr lang="en-IN" b="1"/>
        </a:p>
      </dgm:t>
    </dgm:pt>
    <dgm:pt modelId="{F1A2123B-7320-43C9-A3B5-3EED73326238}">
      <dgm:prSet phldrT="[Text]" custT="1"/>
      <dgm:spPr/>
      <dgm:t>
        <a:bodyPr/>
        <a:lstStyle/>
        <a:p>
          <a:r>
            <a:rPr lang="en-US" sz="1400" b="0" i="1" dirty="0">
              <a:latin typeface="Century Gothic" panose="020B0502020202020204" pitchFamily="34" charset="0"/>
            </a:rPr>
            <a:t>Site Up gradation for Power Line  (EB), Liasoning for load enhancement.</a:t>
          </a:r>
          <a:endParaRPr lang="en-IN" sz="1400" b="0" i="1" dirty="0">
            <a:latin typeface="Century Gothic" panose="020B0502020202020204" pitchFamily="34" charset="0"/>
          </a:endParaRPr>
        </a:p>
      </dgm:t>
    </dgm:pt>
    <dgm:pt modelId="{53532DC5-1289-4C4F-BAC4-662822AF7E65}" type="parTrans" cxnId="{FC7F0384-BD39-4830-B80E-F99D965C5101}">
      <dgm:prSet/>
      <dgm:spPr/>
      <dgm:t>
        <a:bodyPr/>
        <a:lstStyle/>
        <a:p>
          <a:endParaRPr lang="en-IN" b="1"/>
        </a:p>
      </dgm:t>
    </dgm:pt>
    <dgm:pt modelId="{B74043DD-080A-4455-A2EF-499490E219F9}" type="sibTrans" cxnId="{FC7F0384-BD39-4830-B80E-F99D965C5101}">
      <dgm:prSet/>
      <dgm:spPr/>
      <dgm:t>
        <a:bodyPr/>
        <a:lstStyle/>
        <a:p>
          <a:endParaRPr lang="en-IN" b="1"/>
        </a:p>
      </dgm:t>
    </dgm:pt>
    <dgm:pt modelId="{A3E6F122-6119-4621-B9DE-1EC8663777B2}">
      <dgm:prSet phldrT="[Text]"/>
      <dgm:spPr/>
      <dgm:t>
        <a:bodyPr/>
        <a:lstStyle/>
        <a:p>
          <a:r>
            <a:rPr lang="en-US" b="1" dirty="0"/>
            <a:t>Telecom Installation</a:t>
          </a:r>
          <a:endParaRPr lang="en-IN" b="1" dirty="0"/>
        </a:p>
      </dgm:t>
    </dgm:pt>
    <dgm:pt modelId="{B2852ACD-056E-4C3A-9BF4-2717A8C86E40}" type="parTrans" cxnId="{BDFAF1B3-1927-4FA5-AAFA-5B915E0B8819}">
      <dgm:prSet/>
      <dgm:spPr/>
      <dgm:t>
        <a:bodyPr/>
        <a:lstStyle/>
        <a:p>
          <a:endParaRPr lang="en-IN" b="1"/>
        </a:p>
      </dgm:t>
    </dgm:pt>
    <dgm:pt modelId="{14D721B0-A366-4A5E-B122-D1784EBC85D7}" type="sibTrans" cxnId="{BDFAF1B3-1927-4FA5-AAFA-5B915E0B8819}">
      <dgm:prSet/>
      <dgm:spPr/>
      <dgm:t>
        <a:bodyPr/>
        <a:lstStyle/>
        <a:p>
          <a:endParaRPr lang="en-IN" b="1"/>
        </a:p>
      </dgm:t>
    </dgm:pt>
    <dgm:pt modelId="{6512B064-6620-486C-8B44-7052BD2A5434}">
      <dgm:prSet phldrT="[Text]" custT="1"/>
      <dgm:spPr/>
      <dgm:t>
        <a:bodyPr/>
        <a:lstStyle/>
        <a:p>
          <a:r>
            <a:rPr lang="en-US" sz="1400" b="0" i="1" dirty="0">
              <a:latin typeface="Century Gothic" panose="020B0502020202020204" pitchFamily="34" charset="0"/>
            </a:rPr>
            <a:t>Installation of the panels, UPS, DG, PAC, SMPS &amp; Inverter’s.</a:t>
          </a:r>
          <a:endParaRPr lang="en-IN" sz="1400" b="0" i="1" dirty="0">
            <a:latin typeface="Century Gothic" panose="020B0502020202020204" pitchFamily="34" charset="0"/>
          </a:endParaRPr>
        </a:p>
      </dgm:t>
    </dgm:pt>
    <dgm:pt modelId="{36EC9324-7237-4FFB-84FE-C12860706D6C}" type="parTrans" cxnId="{5B91FB53-94C5-48E4-A18B-1ACD41E60E3C}">
      <dgm:prSet/>
      <dgm:spPr/>
      <dgm:t>
        <a:bodyPr/>
        <a:lstStyle/>
        <a:p>
          <a:endParaRPr lang="en-IN" b="1"/>
        </a:p>
      </dgm:t>
    </dgm:pt>
    <dgm:pt modelId="{DC48839E-7A24-4FD5-B36D-51671CC366A9}" type="sibTrans" cxnId="{5B91FB53-94C5-48E4-A18B-1ACD41E60E3C}">
      <dgm:prSet/>
      <dgm:spPr/>
      <dgm:t>
        <a:bodyPr/>
        <a:lstStyle/>
        <a:p>
          <a:endParaRPr lang="en-IN" b="1"/>
        </a:p>
      </dgm:t>
    </dgm:pt>
    <dgm:pt modelId="{D9F87182-5E34-4751-BE43-EA7B8F22E9DA}">
      <dgm:prSet phldrT="[Text]" custT="1"/>
      <dgm:spPr/>
      <dgm:t>
        <a:bodyPr/>
        <a:lstStyle/>
        <a:p>
          <a:r>
            <a:rPr lang="en-US" sz="1400" b="0" i="1" dirty="0">
              <a:latin typeface="Century Gothic" panose="020B0502020202020204" pitchFamily="34" charset="0"/>
            </a:rPr>
            <a:t>Man month basis team and rigger and service.</a:t>
          </a:r>
          <a:endParaRPr lang="en-IN" sz="1400" b="0" i="1" dirty="0">
            <a:latin typeface="Century Gothic" panose="020B0502020202020204" pitchFamily="34" charset="0"/>
          </a:endParaRPr>
        </a:p>
      </dgm:t>
    </dgm:pt>
    <dgm:pt modelId="{9CAE1212-E69E-4D34-BB15-6769D51FD03B}" type="parTrans" cxnId="{3F02301D-4C86-4C37-AC28-731573D971C0}">
      <dgm:prSet/>
      <dgm:spPr/>
      <dgm:t>
        <a:bodyPr/>
        <a:lstStyle/>
        <a:p>
          <a:endParaRPr lang="en-IN" b="1"/>
        </a:p>
      </dgm:t>
    </dgm:pt>
    <dgm:pt modelId="{2B1C9214-B10A-44A6-B391-CA9D87B6A4F3}" type="sibTrans" cxnId="{3F02301D-4C86-4C37-AC28-731573D971C0}">
      <dgm:prSet/>
      <dgm:spPr/>
      <dgm:t>
        <a:bodyPr/>
        <a:lstStyle/>
        <a:p>
          <a:endParaRPr lang="en-IN" b="1"/>
        </a:p>
      </dgm:t>
    </dgm:pt>
    <dgm:pt modelId="{7791BFD6-D805-4493-89B6-046A389F5AF3}">
      <dgm:prSet phldrT="[Text]" custT="1"/>
      <dgm:spPr/>
      <dgm:t>
        <a:bodyPr/>
        <a:lstStyle/>
        <a:p>
          <a:r>
            <a:rPr lang="en-US" sz="1400" b="0" i="1" dirty="0">
              <a:latin typeface="Century Gothic" panose="020B0502020202020204" pitchFamily="34" charset="0"/>
            </a:rPr>
            <a:t>Infra Upgrade for like DG Swapping, Battery Replacement etc.</a:t>
          </a:r>
          <a:endParaRPr lang="en-IN" sz="1400" b="0" i="1" dirty="0">
            <a:latin typeface="Century Gothic" panose="020B0502020202020204" pitchFamily="34" charset="0"/>
          </a:endParaRPr>
        </a:p>
      </dgm:t>
    </dgm:pt>
    <dgm:pt modelId="{E30B433D-8384-4E9A-9C40-20BA413E6F40}" type="parTrans" cxnId="{89010FF1-2E21-4922-871E-AD9EDCAC5036}">
      <dgm:prSet/>
      <dgm:spPr/>
      <dgm:t>
        <a:bodyPr/>
        <a:lstStyle/>
        <a:p>
          <a:endParaRPr lang="en-IN" b="1"/>
        </a:p>
      </dgm:t>
    </dgm:pt>
    <dgm:pt modelId="{589EF8F9-E4DB-421A-8EB8-04399175A0F6}" type="sibTrans" cxnId="{89010FF1-2E21-4922-871E-AD9EDCAC5036}">
      <dgm:prSet/>
      <dgm:spPr/>
      <dgm:t>
        <a:bodyPr/>
        <a:lstStyle/>
        <a:p>
          <a:endParaRPr lang="en-IN" b="1"/>
        </a:p>
      </dgm:t>
    </dgm:pt>
    <dgm:pt modelId="{BE3CD8A9-8D27-4CA8-A2D5-2E1015E8C351}">
      <dgm:prSet phldrT="[Text]" custT="1"/>
      <dgm:spPr/>
      <dgm:t>
        <a:bodyPr/>
        <a:lstStyle/>
        <a:p>
          <a:r>
            <a:rPr lang="en-US" sz="1400" b="0" i="1" dirty="0">
              <a:latin typeface="Century Gothic" panose="020B0502020202020204" pitchFamily="34" charset="0"/>
            </a:rPr>
            <a:t>Lifting Shifting of the equipment</a:t>
          </a:r>
          <a:r>
            <a:rPr lang="en-US" sz="1600" b="0" i="1" dirty="0">
              <a:latin typeface="Century Gothic" panose="020B0502020202020204" pitchFamily="34" charset="0"/>
            </a:rPr>
            <a:t>.</a:t>
          </a:r>
          <a:endParaRPr lang="en-IN" sz="1600" b="0" i="1" dirty="0">
            <a:latin typeface="Century Gothic" panose="020B0502020202020204" pitchFamily="34" charset="0"/>
          </a:endParaRPr>
        </a:p>
      </dgm:t>
    </dgm:pt>
    <dgm:pt modelId="{3F91CCBF-F5E9-4C3C-91E6-E6607D6900EB}" type="parTrans" cxnId="{C1E31C4B-9BAF-4DEC-B3E2-4D2973E13C50}">
      <dgm:prSet/>
      <dgm:spPr/>
      <dgm:t>
        <a:bodyPr/>
        <a:lstStyle/>
        <a:p>
          <a:endParaRPr lang="en-IN" b="1"/>
        </a:p>
      </dgm:t>
    </dgm:pt>
    <dgm:pt modelId="{C01CD6F4-CB79-4870-9F15-AA0868F71B95}" type="sibTrans" cxnId="{C1E31C4B-9BAF-4DEC-B3E2-4D2973E13C50}">
      <dgm:prSet/>
      <dgm:spPr/>
      <dgm:t>
        <a:bodyPr/>
        <a:lstStyle/>
        <a:p>
          <a:endParaRPr lang="en-IN" b="1"/>
        </a:p>
      </dgm:t>
    </dgm:pt>
    <dgm:pt modelId="{734884FC-5FDD-4396-8051-C27F55D24601}">
      <dgm:prSet phldrT="[Text]" custT="1"/>
      <dgm:spPr/>
      <dgm:t>
        <a:bodyPr/>
        <a:lstStyle/>
        <a:p>
          <a:r>
            <a:rPr lang="en-US" sz="1400" b="0" i="1" dirty="0">
              <a:latin typeface="Century Gothic" panose="020B0502020202020204" pitchFamily="34" charset="0"/>
            </a:rPr>
            <a:t>Electrical Audit’s for power </a:t>
          </a:r>
          <a:endParaRPr lang="en-IN" sz="1400" b="0" i="1" dirty="0">
            <a:latin typeface="Century Gothic" panose="020B0502020202020204" pitchFamily="34" charset="0"/>
          </a:endParaRPr>
        </a:p>
      </dgm:t>
    </dgm:pt>
    <dgm:pt modelId="{DBFBBD82-3378-4580-8D0D-F547D0C0216D}" type="parTrans" cxnId="{91D4C2A6-9DE4-45F0-AA15-F3155123F680}">
      <dgm:prSet/>
      <dgm:spPr/>
      <dgm:t>
        <a:bodyPr/>
        <a:lstStyle/>
        <a:p>
          <a:endParaRPr lang="en-IN" b="1"/>
        </a:p>
      </dgm:t>
    </dgm:pt>
    <dgm:pt modelId="{D28AF02E-ABD4-47F9-A905-8E9140F400BF}" type="sibTrans" cxnId="{91D4C2A6-9DE4-45F0-AA15-F3155123F680}">
      <dgm:prSet/>
      <dgm:spPr/>
      <dgm:t>
        <a:bodyPr/>
        <a:lstStyle/>
        <a:p>
          <a:endParaRPr lang="en-IN" b="1"/>
        </a:p>
      </dgm:t>
    </dgm:pt>
    <dgm:pt modelId="{2D798921-0A62-4CFD-9CA6-C5E6738C7F9A}" type="pres">
      <dgm:prSet presAssocID="{390ED94F-A309-49FD-979F-CA0CD4B45964}" presName="linearFlow" presStyleCnt="0">
        <dgm:presLayoutVars>
          <dgm:dir/>
          <dgm:animLvl val="lvl"/>
          <dgm:resizeHandles val="exact"/>
        </dgm:presLayoutVars>
      </dgm:prSet>
      <dgm:spPr/>
    </dgm:pt>
    <dgm:pt modelId="{DD114F27-45B4-4F91-BDD0-4158DC7949DC}" type="pres">
      <dgm:prSet presAssocID="{21D7932C-5506-4E55-A018-ADA0F3D2AA8C}" presName="composite" presStyleCnt="0"/>
      <dgm:spPr/>
    </dgm:pt>
    <dgm:pt modelId="{1DB3DBFC-C3C3-4B22-8977-DAF670D30F9D}" type="pres">
      <dgm:prSet presAssocID="{21D7932C-5506-4E55-A018-ADA0F3D2AA8C}" presName="parentText" presStyleLbl="alignNode1" presStyleIdx="0" presStyleCnt="3">
        <dgm:presLayoutVars>
          <dgm:chMax val="1"/>
          <dgm:bulletEnabled val="1"/>
        </dgm:presLayoutVars>
      </dgm:prSet>
      <dgm:spPr/>
    </dgm:pt>
    <dgm:pt modelId="{FE61B55E-B7B5-48F2-82FB-D1DEF1CA3811}" type="pres">
      <dgm:prSet presAssocID="{21D7932C-5506-4E55-A018-ADA0F3D2AA8C}" presName="descendantText" presStyleLbl="alignAcc1" presStyleIdx="0" presStyleCnt="3">
        <dgm:presLayoutVars>
          <dgm:bulletEnabled val="1"/>
        </dgm:presLayoutVars>
      </dgm:prSet>
      <dgm:spPr/>
    </dgm:pt>
    <dgm:pt modelId="{845D3E81-65D2-46DE-8783-51D925D2FD3A}" type="pres">
      <dgm:prSet presAssocID="{3482EA19-C32A-46C2-B5BA-50B60E52FEE2}" presName="sp" presStyleCnt="0"/>
      <dgm:spPr/>
    </dgm:pt>
    <dgm:pt modelId="{C1FDB40F-747D-42E9-BCB5-BB1AA9DE477E}" type="pres">
      <dgm:prSet presAssocID="{94C1623F-B705-4399-A1A8-D80BA6B93459}" presName="composite" presStyleCnt="0"/>
      <dgm:spPr/>
    </dgm:pt>
    <dgm:pt modelId="{AC383551-C509-4E56-B7D4-416FD1A30F00}" type="pres">
      <dgm:prSet presAssocID="{94C1623F-B705-4399-A1A8-D80BA6B93459}" presName="parentText" presStyleLbl="alignNode1" presStyleIdx="1" presStyleCnt="3">
        <dgm:presLayoutVars>
          <dgm:chMax val="1"/>
          <dgm:bulletEnabled val="1"/>
        </dgm:presLayoutVars>
      </dgm:prSet>
      <dgm:spPr/>
    </dgm:pt>
    <dgm:pt modelId="{4BA9C825-6EFB-407F-801D-B62215713B95}" type="pres">
      <dgm:prSet presAssocID="{94C1623F-B705-4399-A1A8-D80BA6B93459}" presName="descendantText" presStyleLbl="alignAcc1" presStyleIdx="1" presStyleCnt="3">
        <dgm:presLayoutVars>
          <dgm:bulletEnabled val="1"/>
        </dgm:presLayoutVars>
      </dgm:prSet>
      <dgm:spPr/>
    </dgm:pt>
    <dgm:pt modelId="{DE7F6837-27FA-42E7-9C0F-6BD26DD816E5}" type="pres">
      <dgm:prSet presAssocID="{0E31AA64-D8FB-4035-A005-C34DBE8819B5}" presName="sp" presStyleCnt="0"/>
      <dgm:spPr/>
    </dgm:pt>
    <dgm:pt modelId="{A00DE85A-D76B-47CE-8D7D-E7ACAEEA0680}" type="pres">
      <dgm:prSet presAssocID="{A3E6F122-6119-4621-B9DE-1EC8663777B2}" presName="composite" presStyleCnt="0"/>
      <dgm:spPr/>
    </dgm:pt>
    <dgm:pt modelId="{E1191A1C-C70F-4147-9E5B-ADA77267F315}" type="pres">
      <dgm:prSet presAssocID="{A3E6F122-6119-4621-B9DE-1EC8663777B2}" presName="parentText" presStyleLbl="alignNode1" presStyleIdx="2" presStyleCnt="3">
        <dgm:presLayoutVars>
          <dgm:chMax val="1"/>
          <dgm:bulletEnabled val="1"/>
        </dgm:presLayoutVars>
      </dgm:prSet>
      <dgm:spPr/>
    </dgm:pt>
    <dgm:pt modelId="{B0333971-FECF-4503-A40F-54E08F12113E}" type="pres">
      <dgm:prSet presAssocID="{A3E6F122-6119-4621-B9DE-1EC8663777B2}" presName="descendantText" presStyleLbl="alignAcc1" presStyleIdx="2" presStyleCnt="3">
        <dgm:presLayoutVars>
          <dgm:bulletEnabled val="1"/>
        </dgm:presLayoutVars>
      </dgm:prSet>
      <dgm:spPr/>
    </dgm:pt>
  </dgm:ptLst>
  <dgm:cxnLst>
    <dgm:cxn modelId="{24519F00-1B59-486A-B742-0D3C8387CD38}" type="presOf" srcId="{F1A2123B-7320-43C9-A3B5-3EED73326238}" destId="{4BA9C825-6EFB-407F-801D-B62215713B95}" srcOrd="0" destOrd="1" presId="urn:microsoft.com/office/officeart/2005/8/layout/chevron2"/>
    <dgm:cxn modelId="{2BEF8D0E-0E0A-400B-9C89-AB0BA3811FC5}" type="presOf" srcId="{D9F87182-5E34-4751-BE43-EA7B8F22E9DA}" destId="{B0333971-FECF-4503-A40F-54E08F12113E}" srcOrd="0" destOrd="2" presId="urn:microsoft.com/office/officeart/2005/8/layout/chevron2"/>
    <dgm:cxn modelId="{A654A410-ADC6-4AF5-A492-DA697EAFF06F}" srcId="{94C1623F-B705-4399-A1A8-D80BA6B93459}" destId="{0D2FC549-24EC-4B79-8B3C-B73FA0F54941}" srcOrd="0" destOrd="0" parTransId="{2338273A-C293-4EEC-B7E4-816C606E132F}" sibTransId="{5BD9F8AC-0CC4-433A-9FF9-BA529D492036}"/>
    <dgm:cxn modelId="{DAAF6512-C698-45DE-9532-868210E8C11A}" type="presOf" srcId="{6512B064-6620-486C-8B44-7052BD2A5434}" destId="{B0333971-FECF-4503-A40F-54E08F12113E}" srcOrd="0" destOrd="0" presId="urn:microsoft.com/office/officeart/2005/8/layout/chevron2"/>
    <dgm:cxn modelId="{6610961A-3660-4587-AA61-D47BF21DBF5E}" srcId="{390ED94F-A309-49FD-979F-CA0CD4B45964}" destId="{21D7932C-5506-4E55-A018-ADA0F3D2AA8C}" srcOrd="0" destOrd="0" parTransId="{AD0F664F-4B81-4CFF-B1B9-2D171E0CC105}" sibTransId="{3482EA19-C32A-46C2-B5BA-50B60E52FEE2}"/>
    <dgm:cxn modelId="{3F02301D-4C86-4C37-AC28-731573D971C0}" srcId="{A3E6F122-6119-4621-B9DE-1EC8663777B2}" destId="{D9F87182-5E34-4751-BE43-EA7B8F22E9DA}" srcOrd="2" destOrd="0" parTransId="{9CAE1212-E69E-4D34-BB15-6769D51FD03B}" sibTransId="{2B1C9214-B10A-44A6-B391-CA9D87B6A4F3}"/>
    <dgm:cxn modelId="{4D749D25-CFC5-43B4-BA41-5E09A44BA204}" type="presOf" srcId="{94C1623F-B705-4399-A1A8-D80BA6B93459}" destId="{AC383551-C509-4E56-B7D4-416FD1A30F00}" srcOrd="0" destOrd="0" presId="urn:microsoft.com/office/officeart/2005/8/layout/chevron2"/>
    <dgm:cxn modelId="{9D5EA226-B3D7-46DB-9BEE-204ABEE8997E}" srcId="{390ED94F-A309-49FD-979F-CA0CD4B45964}" destId="{94C1623F-B705-4399-A1A8-D80BA6B93459}" srcOrd="1" destOrd="0" parTransId="{8834C180-688A-402D-A11A-DFFEC7CE1E57}" sibTransId="{0E31AA64-D8FB-4035-A005-C34DBE8819B5}"/>
    <dgm:cxn modelId="{F78A655C-246A-43CD-9CFF-994B3B4102B8}" type="presOf" srcId="{21D7932C-5506-4E55-A018-ADA0F3D2AA8C}" destId="{1DB3DBFC-C3C3-4B22-8977-DAF670D30F9D}" srcOrd="0" destOrd="0" presId="urn:microsoft.com/office/officeart/2005/8/layout/chevron2"/>
    <dgm:cxn modelId="{8B49C145-8308-4CC9-9FCF-5C9F7E1FBA90}" type="presOf" srcId="{206886B1-5D1E-4920-B973-D66130D4A2EC}" destId="{FE61B55E-B7B5-48F2-82FB-D1DEF1CA3811}" srcOrd="0" destOrd="1" presId="urn:microsoft.com/office/officeart/2005/8/layout/chevron2"/>
    <dgm:cxn modelId="{C1E31C4B-9BAF-4DEC-B3E2-4D2973E13C50}" srcId="{94C1623F-B705-4399-A1A8-D80BA6B93459}" destId="{BE3CD8A9-8D27-4CA8-A2D5-2E1015E8C351}" srcOrd="3" destOrd="0" parTransId="{3F91CCBF-F5E9-4C3C-91E6-E6607D6900EB}" sibTransId="{C01CD6F4-CB79-4870-9F15-AA0868F71B95}"/>
    <dgm:cxn modelId="{5B91FB53-94C5-48E4-A18B-1ACD41E60E3C}" srcId="{A3E6F122-6119-4621-B9DE-1EC8663777B2}" destId="{6512B064-6620-486C-8B44-7052BD2A5434}" srcOrd="0" destOrd="0" parTransId="{36EC9324-7237-4FFB-84FE-C12860706D6C}" sibTransId="{DC48839E-7A24-4FD5-B36D-51671CC366A9}"/>
    <dgm:cxn modelId="{FC7F0384-BD39-4830-B80E-F99D965C5101}" srcId="{94C1623F-B705-4399-A1A8-D80BA6B93459}" destId="{F1A2123B-7320-43C9-A3B5-3EED73326238}" srcOrd="1" destOrd="0" parTransId="{53532DC5-1289-4C4F-BAC4-662822AF7E65}" sibTransId="{B74043DD-080A-4455-A2EF-499490E219F9}"/>
    <dgm:cxn modelId="{4FA1B084-E778-4E7E-AAF2-B622F8CEAE1C}" srcId="{21D7932C-5506-4E55-A018-ADA0F3D2AA8C}" destId="{206886B1-5D1E-4920-B973-D66130D4A2EC}" srcOrd="1" destOrd="0" parTransId="{B121E237-8BA5-4BEC-8F2A-D1DA6B6A101D}" sibTransId="{5C6A73A5-7FD1-4A8F-B70F-A7E853B6A193}"/>
    <dgm:cxn modelId="{15848992-8FCE-4C7F-A8D9-9184F7E51F4E}" type="presOf" srcId="{A3E6F122-6119-4621-B9DE-1EC8663777B2}" destId="{E1191A1C-C70F-4147-9E5B-ADA77267F315}" srcOrd="0" destOrd="0" presId="urn:microsoft.com/office/officeart/2005/8/layout/chevron2"/>
    <dgm:cxn modelId="{1406829A-65FE-4CB0-B144-AAC681FD5CB4}" type="presOf" srcId="{BE3CD8A9-8D27-4CA8-A2D5-2E1015E8C351}" destId="{4BA9C825-6EFB-407F-801D-B62215713B95}" srcOrd="0" destOrd="3" presId="urn:microsoft.com/office/officeart/2005/8/layout/chevron2"/>
    <dgm:cxn modelId="{06E11CA6-E4F8-4DBD-9AA9-71100D0EB5A6}" type="presOf" srcId="{0D2FC549-24EC-4B79-8B3C-B73FA0F54941}" destId="{4BA9C825-6EFB-407F-801D-B62215713B95}" srcOrd="0" destOrd="0" presId="urn:microsoft.com/office/officeart/2005/8/layout/chevron2"/>
    <dgm:cxn modelId="{91D4C2A6-9DE4-45F0-AA15-F3155123F680}" srcId="{A3E6F122-6119-4621-B9DE-1EC8663777B2}" destId="{734884FC-5FDD-4396-8051-C27F55D24601}" srcOrd="1" destOrd="0" parTransId="{DBFBBD82-3378-4580-8D0D-F547D0C0216D}" sibTransId="{D28AF02E-ABD4-47F9-A905-8E9140F400BF}"/>
    <dgm:cxn modelId="{BDFAF1B3-1927-4FA5-AAFA-5B915E0B8819}" srcId="{390ED94F-A309-49FD-979F-CA0CD4B45964}" destId="{A3E6F122-6119-4621-B9DE-1EC8663777B2}" srcOrd="2" destOrd="0" parTransId="{B2852ACD-056E-4C3A-9BF4-2717A8C86E40}" sibTransId="{14D721B0-A366-4A5E-B122-D1784EBC85D7}"/>
    <dgm:cxn modelId="{767ED2BA-5538-4C20-BCFE-5C892B539652}" type="presOf" srcId="{7791BFD6-D805-4493-89B6-046A389F5AF3}" destId="{4BA9C825-6EFB-407F-801D-B62215713B95}" srcOrd="0" destOrd="2" presId="urn:microsoft.com/office/officeart/2005/8/layout/chevron2"/>
    <dgm:cxn modelId="{A729F5BF-A257-4034-A6A6-A94EE4855D5F}" type="presOf" srcId="{734884FC-5FDD-4396-8051-C27F55D24601}" destId="{B0333971-FECF-4503-A40F-54E08F12113E}" srcOrd="0" destOrd="1" presId="urn:microsoft.com/office/officeart/2005/8/layout/chevron2"/>
    <dgm:cxn modelId="{F2D47DC6-D27A-4D98-B4D2-8089CA4027D4}" srcId="{21D7932C-5506-4E55-A018-ADA0F3D2AA8C}" destId="{A279E720-B9C0-4185-AAF3-09DB2AB738B7}" srcOrd="0" destOrd="0" parTransId="{155181AA-A706-4BC8-8D65-FE0673A886D6}" sibTransId="{E3134A19-21A1-400E-A620-B8258DAB7C31}"/>
    <dgm:cxn modelId="{D74795CA-AB3D-476F-99D2-26C1F0785FF4}" type="presOf" srcId="{390ED94F-A309-49FD-979F-CA0CD4B45964}" destId="{2D798921-0A62-4CFD-9CA6-C5E6738C7F9A}" srcOrd="0" destOrd="0" presId="urn:microsoft.com/office/officeart/2005/8/layout/chevron2"/>
    <dgm:cxn modelId="{EF366BDF-DF8E-4D9F-BE7C-16FF848FEE56}" type="presOf" srcId="{A279E720-B9C0-4185-AAF3-09DB2AB738B7}" destId="{FE61B55E-B7B5-48F2-82FB-D1DEF1CA3811}" srcOrd="0" destOrd="0" presId="urn:microsoft.com/office/officeart/2005/8/layout/chevron2"/>
    <dgm:cxn modelId="{89010FF1-2E21-4922-871E-AD9EDCAC5036}" srcId="{94C1623F-B705-4399-A1A8-D80BA6B93459}" destId="{7791BFD6-D805-4493-89B6-046A389F5AF3}" srcOrd="2" destOrd="0" parTransId="{E30B433D-8384-4E9A-9C40-20BA413E6F40}" sibTransId="{589EF8F9-E4DB-421A-8EB8-04399175A0F6}"/>
    <dgm:cxn modelId="{42659E2C-986D-45F8-B0F0-D46B7CFB19B5}" type="presParOf" srcId="{2D798921-0A62-4CFD-9CA6-C5E6738C7F9A}" destId="{DD114F27-45B4-4F91-BDD0-4158DC7949DC}" srcOrd="0" destOrd="0" presId="urn:microsoft.com/office/officeart/2005/8/layout/chevron2"/>
    <dgm:cxn modelId="{8C34EE35-FFA9-4E98-BC37-390BF3573DF9}" type="presParOf" srcId="{DD114F27-45B4-4F91-BDD0-4158DC7949DC}" destId="{1DB3DBFC-C3C3-4B22-8977-DAF670D30F9D}" srcOrd="0" destOrd="0" presId="urn:microsoft.com/office/officeart/2005/8/layout/chevron2"/>
    <dgm:cxn modelId="{8AB8A884-85BC-4D52-98B9-08F2E619FE23}" type="presParOf" srcId="{DD114F27-45B4-4F91-BDD0-4158DC7949DC}" destId="{FE61B55E-B7B5-48F2-82FB-D1DEF1CA3811}" srcOrd="1" destOrd="0" presId="urn:microsoft.com/office/officeart/2005/8/layout/chevron2"/>
    <dgm:cxn modelId="{1E98FD5E-03C5-4456-82FB-483494F7C254}" type="presParOf" srcId="{2D798921-0A62-4CFD-9CA6-C5E6738C7F9A}" destId="{845D3E81-65D2-46DE-8783-51D925D2FD3A}" srcOrd="1" destOrd="0" presId="urn:microsoft.com/office/officeart/2005/8/layout/chevron2"/>
    <dgm:cxn modelId="{910EB5D8-C777-40E8-A353-A50E495C7DD5}" type="presParOf" srcId="{2D798921-0A62-4CFD-9CA6-C5E6738C7F9A}" destId="{C1FDB40F-747D-42E9-BCB5-BB1AA9DE477E}" srcOrd="2" destOrd="0" presId="urn:microsoft.com/office/officeart/2005/8/layout/chevron2"/>
    <dgm:cxn modelId="{0C5EB01A-B52B-4865-B896-80706B73E7C6}" type="presParOf" srcId="{C1FDB40F-747D-42E9-BCB5-BB1AA9DE477E}" destId="{AC383551-C509-4E56-B7D4-416FD1A30F00}" srcOrd="0" destOrd="0" presId="urn:microsoft.com/office/officeart/2005/8/layout/chevron2"/>
    <dgm:cxn modelId="{7479B67E-F77C-41F8-9BCB-9492AFFDEF38}" type="presParOf" srcId="{C1FDB40F-747D-42E9-BCB5-BB1AA9DE477E}" destId="{4BA9C825-6EFB-407F-801D-B62215713B95}" srcOrd="1" destOrd="0" presId="urn:microsoft.com/office/officeart/2005/8/layout/chevron2"/>
    <dgm:cxn modelId="{E83D1B1E-25D8-4E9C-9E74-47BCB8D0D11A}" type="presParOf" srcId="{2D798921-0A62-4CFD-9CA6-C5E6738C7F9A}" destId="{DE7F6837-27FA-42E7-9C0F-6BD26DD816E5}" srcOrd="3" destOrd="0" presId="urn:microsoft.com/office/officeart/2005/8/layout/chevron2"/>
    <dgm:cxn modelId="{2099E996-61BF-41FC-8482-08B3E775113A}" type="presParOf" srcId="{2D798921-0A62-4CFD-9CA6-C5E6738C7F9A}" destId="{A00DE85A-D76B-47CE-8D7D-E7ACAEEA0680}" srcOrd="4" destOrd="0" presId="urn:microsoft.com/office/officeart/2005/8/layout/chevron2"/>
    <dgm:cxn modelId="{DDE65D37-2E5D-418C-9CBC-BCB6168A1773}" type="presParOf" srcId="{A00DE85A-D76B-47CE-8D7D-E7ACAEEA0680}" destId="{E1191A1C-C70F-4147-9E5B-ADA77267F315}" srcOrd="0" destOrd="0" presId="urn:microsoft.com/office/officeart/2005/8/layout/chevron2"/>
    <dgm:cxn modelId="{69DB7C40-8F16-42B0-9037-8E0E9C4CBE1A}" type="presParOf" srcId="{A00DE85A-D76B-47CE-8D7D-E7ACAEEA0680}" destId="{B0333971-FECF-4503-A40F-54E08F12113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0ED94F-A309-49FD-979F-CA0CD4B45964}" type="doc">
      <dgm:prSet loTypeId="urn:microsoft.com/office/officeart/2005/8/layout/chevron2" loCatId="list" qsTypeId="urn:microsoft.com/office/officeart/2005/8/quickstyle/simple3" qsCatId="simple" csTypeId="urn:microsoft.com/office/officeart/2005/8/colors/colorful4" csCatId="colorful" phldr="1"/>
      <dgm:spPr/>
      <dgm:t>
        <a:bodyPr/>
        <a:lstStyle/>
        <a:p>
          <a:endParaRPr lang="en-IN"/>
        </a:p>
      </dgm:t>
    </dgm:pt>
    <dgm:pt modelId="{21D7932C-5506-4E55-A018-ADA0F3D2AA8C}">
      <dgm:prSet phldrT="[Text]" custT="1"/>
      <dgm:spPr/>
      <dgm:t>
        <a:bodyPr/>
        <a:lstStyle/>
        <a:p>
          <a:r>
            <a:rPr lang="en-US" sz="1200" b="1"/>
            <a:t>Infra Services </a:t>
          </a:r>
          <a:endParaRPr lang="en-IN" sz="1200" b="1" dirty="0"/>
        </a:p>
      </dgm:t>
    </dgm:pt>
    <dgm:pt modelId="{AD0F664F-4B81-4CFF-B1B9-2D171E0CC105}" type="parTrans" cxnId="{6610961A-3660-4587-AA61-D47BF21DBF5E}">
      <dgm:prSet/>
      <dgm:spPr/>
      <dgm:t>
        <a:bodyPr/>
        <a:lstStyle/>
        <a:p>
          <a:endParaRPr lang="en-IN">
            <a:highlight>
              <a:srgbClr val="C0C0C0"/>
            </a:highlight>
          </a:endParaRPr>
        </a:p>
      </dgm:t>
    </dgm:pt>
    <dgm:pt modelId="{3482EA19-C32A-46C2-B5BA-50B60E52FEE2}" type="sibTrans" cxnId="{6610961A-3660-4587-AA61-D47BF21DBF5E}">
      <dgm:prSet/>
      <dgm:spPr/>
      <dgm:t>
        <a:bodyPr/>
        <a:lstStyle/>
        <a:p>
          <a:endParaRPr lang="en-IN">
            <a:highlight>
              <a:srgbClr val="C0C0C0"/>
            </a:highlight>
          </a:endParaRPr>
        </a:p>
      </dgm:t>
    </dgm:pt>
    <dgm:pt modelId="{A279E720-B9C0-4185-AAF3-09DB2AB738B7}">
      <dgm:prSet phldrT="[Text]" custT="1"/>
      <dgm:spPr/>
      <dgm:t>
        <a:bodyPr/>
        <a:lstStyle/>
        <a:p>
          <a:r>
            <a:rPr lang="en-US" sz="1600" b="0" i="1" dirty="0">
              <a:latin typeface="Century Gothic" pitchFamily="34" charset="0"/>
            </a:rPr>
            <a:t>Site Inspection Analysis</a:t>
          </a:r>
          <a:endParaRPr lang="en-IN" sz="1600" b="0" i="1" dirty="0">
            <a:latin typeface="Century Gothic" pitchFamily="34" charset="0"/>
          </a:endParaRPr>
        </a:p>
      </dgm:t>
    </dgm:pt>
    <dgm:pt modelId="{155181AA-A706-4BC8-8D65-FE0673A886D6}" type="parTrans" cxnId="{F2D47DC6-D27A-4D98-B4D2-8089CA4027D4}">
      <dgm:prSet/>
      <dgm:spPr/>
      <dgm:t>
        <a:bodyPr/>
        <a:lstStyle/>
        <a:p>
          <a:endParaRPr lang="en-IN">
            <a:highlight>
              <a:srgbClr val="C0C0C0"/>
            </a:highlight>
          </a:endParaRPr>
        </a:p>
      </dgm:t>
    </dgm:pt>
    <dgm:pt modelId="{E3134A19-21A1-400E-A620-B8258DAB7C31}" type="sibTrans" cxnId="{F2D47DC6-D27A-4D98-B4D2-8089CA4027D4}">
      <dgm:prSet/>
      <dgm:spPr/>
      <dgm:t>
        <a:bodyPr/>
        <a:lstStyle/>
        <a:p>
          <a:endParaRPr lang="en-IN">
            <a:highlight>
              <a:srgbClr val="C0C0C0"/>
            </a:highlight>
          </a:endParaRPr>
        </a:p>
      </dgm:t>
    </dgm:pt>
    <dgm:pt modelId="{94C1623F-B705-4399-A1A8-D80BA6B93459}">
      <dgm:prSet phldrT="[Text]" custT="1"/>
      <dgm:spPr/>
      <dgm:t>
        <a:bodyPr/>
        <a:lstStyle/>
        <a:p>
          <a:endParaRPr lang="en-US" sz="1600"/>
        </a:p>
        <a:p>
          <a:r>
            <a:rPr lang="en-US" sz="1200" b="1"/>
            <a:t>Civil Construction</a:t>
          </a:r>
          <a:endParaRPr lang="en-IN" sz="1200" b="1" dirty="0"/>
        </a:p>
      </dgm:t>
    </dgm:pt>
    <dgm:pt modelId="{8834C180-688A-402D-A11A-DFFEC7CE1E57}" type="parTrans" cxnId="{9D5EA226-B3D7-46DB-9BEE-204ABEE8997E}">
      <dgm:prSet/>
      <dgm:spPr/>
      <dgm:t>
        <a:bodyPr/>
        <a:lstStyle/>
        <a:p>
          <a:endParaRPr lang="en-IN">
            <a:highlight>
              <a:srgbClr val="C0C0C0"/>
            </a:highlight>
          </a:endParaRPr>
        </a:p>
      </dgm:t>
    </dgm:pt>
    <dgm:pt modelId="{0E31AA64-D8FB-4035-A005-C34DBE8819B5}" type="sibTrans" cxnId="{9D5EA226-B3D7-46DB-9BEE-204ABEE8997E}">
      <dgm:prSet/>
      <dgm:spPr/>
      <dgm:t>
        <a:bodyPr/>
        <a:lstStyle/>
        <a:p>
          <a:endParaRPr lang="en-IN">
            <a:highlight>
              <a:srgbClr val="C0C0C0"/>
            </a:highlight>
          </a:endParaRPr>
        </a:p>
      </dgm:t>
    </dgm:pt>
    <dgm:pt modelId="{0D2FC549-24EC-4B79-8B3C-B73FA0F54941}">
      <dgm:prSet phldrT="[Text]" custT="1"/>
      <dgm:spPr/>
      <dgm:t>
        <a:bodyPr/>
        <a:lstStyle/>
        <a:p>
          <a:r>
            <a:rPr lang="en-US" sz="1600" b="0" i="1" dirty="0">
              <a:latin typeface="Century Gothic" pitchFamily="34" charset="0"/>
            </a:rPr>
            <a:t>Road Culvert, minor bridges, PQC Road.</a:t>
          </a:r>
          <a:endParaRPr lang="en-IN" sz="1400" b="0" i="1" dirty="0">
            <a:latin typeface="Century Gothic" pitchFamily="34" charset="0"/>
          </a:endParaRPr>
        </a:p>
      </dgm:t>
    </dgm:pt>
    <dgm:pt modelId="{2338273A-C293-4EEC-B7E4-816C606E132F}" type="parTrans" cxnId="{A654A410-ADC6-4AF5-A492-DA697EAFF06F}">
      <dgm:prSet/>
      <dgm:spPr/>
      <dgm:t>
        <a:bodyPr/>
        <a:lstStyle/>
        <a:p>
          <a:endParaRPr lang="en-IN">
            <a:highlight>
              <a:srgbClr val="C0C0C0"/>
            </a:highlight>
          </a:endParaRPr>
        </a:p>
      </dgm:t>
    </dgm:pt>
    <dgm:pt modelId="{5BD9F8AC-0CC4-433A-9FF9-BA529D492036}" type="sibTrans" cxnId="{A654A410-ADC6-4AF5-A492-DA697EAFF06F}">
      <dgm:prSet/>
      <dgm:spPr/>
      <dgm:t>
        <a:bodyPr/>
        <a:lstStyle/>
        <a:p>
          <a:endParaRPr lang="en-IN">
            <a:highlight>
              <a:srgbClr val="C0C0C0"/>
            </a:highlight>
          </a:endParaRPr>
        </a:p>
      </dgm:t>
    </dgm:pt>
    <dgm:pt modelId="{A3E6F122-6119-4621-B9DE-1EC8663777B2}">
      <dgm:prSet phldrT="[Text]" custT="1"/>
      <dgm:spPr/>
      <dgm:t>
        <a:bodyPr/>
        <a:lstStyle/>
        <a:p>
          <a:r>
            <a:rPr lang="en-US" sz="1200" b="1"/>
            <a:t>Site Infra Construction</a:t>
          </a:r>
          <a:endParaRPr lang="en-IN" sz="1200" b="1" dirty="0"/>
        </a:p>
      </dgm:t>
    </dgm:pt>
    <dgm:pt modelId="{B2852ACD-056E-4C3A-9BF4-2717A8C86E40}" type="parTrans" cxnId="{BDFAF1B3-1927-4FA5-AAFA-5B915E0B8819}">
      <dgm:prSet/>
      <dgm:spPr/>
      <dgm:t>
        <a:bodyPr/>
        <a:lstStyle/>
        <a:p>
          <a:endParaRPr lang="en-IN">
            <a:highlight>
              <a:srgbClr val="C0C0C0"/>
            </a:highlight>
          </a:endParaRPr>
        </a:p>
      </dgm:t>
    </dgm:pt>
    <dgm:pt modelId="{14D721B0-A366-4A5E-B122-D1784EBC85D7}" type="sibTrans" cxnId="{BDFAF1B3-1927-4FA5-AAFA-5B915E0B8819}">
      <dgm:prSet/>
      <dgm:spPr/>
      <dgm:t>
        <a:bodyPr/>
        <a:lstStyle/>
        <a:p>
          <a:endParaRPr lang="en-IN">
            <a:highlight>
              <a:srgbClr val="C0C0C0"/>
            </a:highlight>
          </a:endParaRPr>
        </a:p>
      </dgm:t>
    </dgm:pt>
    <dgm:pt modelId="{6512B064-6620-486C-8B44-7052BD2A5434}">
      <dgm:prSet phldrT="[Text]" custT="1"/>
      <dgm:spPr/>
      <dgm:t>
        <a:bodyPr/>
        <a:lstStyle/>
        <a:p>
          <a:r>
            <a:rPr lang="en-US" sz="1600" b="0" i="1" dirty="0">
              <a:latin typeface="Century Gothic" pitchFamily="34" charset="0"/>
            </a:rPr>
            <a:t>Line Layout Marking, Excavation &amp; material Installation.</a:t>
          </a:r>
          <a:endParaRPr lang="en-IN" sz="1600" b="0" i="1" dirty="0">
            <a:latin typeface="Century Gothic" pitchFamily="34" charset="0"/>
          </a:endParaRPr>
        </a:p>
      </dgm:t>
    </dgm:pt>
    <dgm:pt modelId="{36EC9324-7237-4FFB-84FE-C12860706D6C}" type="parTrans" cxnId="{5B91FB53-94C5-48E4-A18B-1ACD41E60E3C}">
      <dgm:prSet/>
      <dgm:spPr/>
      <dgm:t>
        <a:bodyPr/>
        <a:lstStyle/>
        <a:p>
          <a:endParaRPr lang="en-IN">
            <a:highlight>
              <a:srgbClr val="C0C0C0"/>
            </a:highlight>
          </a:endParaRPr>
        </a:p>
      </dgm:t>
    </dgm:pt>
    <dgm:pt modelId="{DC48839E-7A24-4FD5-B36D-51671CC366A9}" type="sibTrans" cxnId="{5B91FB53-94C5-48E4-A18B-1ACD41E60E3C}">
      <dgm:prSet/>
      <dgm:spPr/>
      <dgm:t>
        <a:bodyPr/>
        <a:lstStyle/>
        <a:p>
          <a:endParaRPr lang="en-IN">
            <a:highlight>
              <a:srgbClr val="C0C0C0"/>
            </a:highlight>
          </a:endParaRPr>
        </a:p>
      </dgm:t>
    </dgm:pt>
    <dgm:pt modelId="{D9F87182-5E34-4751-BE43-EA7B8F22E9DA}">
      <dgm:prSet phldrT="[Text]" custT="1"/>
      <dgm:spPr/>
      <dgm:t>
        <a:bodyPr/>
        <a:lstStyle/>
        <a:p>
          <a:r>
            <a:rPr lang="en-US" sz="1600" b="0" i="1" dirty="0">
              <a:latin typeface="Century Gothic" pitchFamily="34" charset="0"/>
            </a:rPr>
            <a:t>Supply &amp; Erecting of DG Exhaust piping in MP</a:t>
          </a:r>
          <a:r>
            <a:rPr lang="en-US" sz="1400" b="0" i="1" dirty="0">
              <a:latin typeface="Century Gothic" pitchFamily="34" charset="0"/>
            </a:rPr>
            <a:t>.</a:t>
          </a:r>
          <a:endParaRPr lang="en-IN" sz="1400" b="0" i="1" dirty="0">
            <a:latin typeface="Century Gothic" pitchFamily="34" charset="0"/>
          </a:endParaRPr>
        </a:p>
      </dgm:t>
    </dgm:pt>
    <dgm:pt modelId="{9CAE1212-E69E-4D34-BB15-6769D51FD03B}" type="parTrans" cxnId="{3F02301D-4C86-4C37-AC28-731573D971C0}">
      <dgm:prSet/>
      <dgm:spPr/>
      <dgm:t>
        <a:bodyPr/>
        <a:lstStyle/>
        <a:p>
          <a:endParaRPr lang="en-IN">
            <a:highlight>
              <a:srgbClr val="C0C0C0"/>
            </a:highlight>
          </a:endParaRPr>
        </a:p>
      </dgm:t>
    </dgm:pt>
    <dgm:pt modelId="{2B1C9214-B10A-44A6-B391-CA9D87B6A4F3}" type="sibTrans" cxnId="{3F02301D-4C86-4C37-AC28-731573D971C0}">
      <dgm:prSet/>
      <dgm:spPr/>
      <dgm:t>
        <a:bodyPr/>
        <a:lstStyle/>
        <a:p>
          <a:endParaRPr lang="en-IN">
            <a:highlight>
              <a:srgbClr val="C0C0C0"/>
            </a:highlight>
          </a:endParaRPr>
        </a:p>
      </dgm:t>
    </dgm:pt>
    <dgm:pt modelId="{734884FC-5FDD-4396-8051-C27F55D24601}">
      <dgm:prSet phldrT="[Text]" custT="1"/>
      <dgm:spPr/>
      <dgm:t>
        <a:bodyPr/>
        <a:lstStyle/>
        <a:p>
          <a:r>
            <a:rPr lang="en-US" sz="1600" b="0" i="1" dirty="0">
              <a:latin typeface="Century Gothic" pitchFamily="34" charset="0"/>
            </a:rPr>
            <a:t>Supply &amp; Installation of Electrical System, Fire Fighting System, HVAC System, DG System. </a:t>
          </a:r>
          <a:endParaRPr lang="en-IN" sz="1600" b="0" i="1" dirty="0">
            <a:latin typeface="Century Gothic" pitchFamily="34" charset="0"/>
          </a:endParaRPr>
        </a:p>
      </dgm:t>
    </dgm:pt>
    <dgm:pt modelId="{DBFBBD82-3378-4580-8D0D-F547D0C0216D}" type="parTrans" cxnId="{91D4C2A6-9DE4-45F0-AA15-F3155123F680}">
      <dgm:prSet/>
      <dgm:spPr/>
      <dgm:t>
        <a:bodyPr/>
        <a:lstStyle/>
        <a:p>
          <a:endParaRPr lang="en-IN">
            <a:highlight>
              <a:srgbClr val="C0C0C0"/>
            </a:highlight>
          </a:endParaRPr>
        </a:p>
      </dgm:t>
    </dgm:pt>
    <dgm:pt modelId="{D28AF02E-ABD4-47F9-A905-8E9140F400BF}" type="sibTrans" cxnId="{91D4C2A6-9DE4-45F0-AA15-F3155123F680}">
      <dgm:prSet/>
      <dgm:spPr/>
      <dgm:t>
        <a:bodyPr/>
        <a:lstStyle/>
        <a:p>
          <a:endParaRPr lang="en-IN">
            <a:highlight>
              <a:srgbClr val="C0C0C0"/>
            </a:highlight>
          </a:endParaRPr>
        </a:p>
      </dgm:t>
    </dgm:pt>
    <dgm:pt modelId="{B3D13CE8-C145-4D0C-8222-F4952333CEE0}">
      <dgm:prSet phldrT="[Text]" custT="1"/>
      <dgm:spPr/>
      <dgm:t>
        <a:bodyPr/>
        <a:lstStyle/>
        <a:p>
          <a:r>
            <a:rPr lang="en-US" sz="1200" b="1"/>
            <a:t>Operation &amp; Maintenance</a:t>
          </a:r>
          <a:r>
            <a:rPr lang="en-US" sz="1200"/>
            <a:t>	</a:t>
          </a:r>
          <a:endParaRPr lang="en-IN" sz="1200" dirty="0"/>
        </a:p>
      </dgm:t>
    </dgm:pt>
    <dgm:pt modelId="{7C6733DE-797B-467E-A1FD-1C3A8F68A1D3}" type="parTrans" cxnId="{800373BA-0E4D-4CF9-89A4-0AAF2CE45FDB}">
      <dgm:prSet/>
      <dgm:spPr/>
      <dgm:t>
        <a:bodyPr/>
        <a:lstStyle/>
        <a:p>
          <a:endParaRPr lang="en-IN">
            <a:highlight>
              <a:srgbClr val="C0C0C0"/>
            </a:highlight>
          </a:endParaRPr>
        </a:p>
      </dgm:t>
    </dgm:pt>
    <dgm:pt modelId="{870C5BED-3CD9-4632-B7C9-988BE1389D2B}" type="sibTrans" cxnId="{800373BA-0E4D-4CF9-89A4-0AAF2CE45FDB}">
      <dgm:prSet/>
      <dgm:spPr/>
      <dgm:t>
        <a:bodyPr/>
        <a:lstStyle/>
        <a:p>
          <a:endParaRPr lang="en-IN">
            <a:highlight>
              <a:srgbClr val="C0C0C0"/>
            </a:highlight>
          </a:endParaRPr>
        </a:p>
      </dgm:t>
    </dgm:pt>
    <dgm:pt modelId="{EB1FFA69-82D6-4C88-AE07-0BE8CD5D5476}">
      <dgm:prSet phldrT="[Text]" custT="1"/>
      <dgm:spPr/>
      <dgm:t>
        <a:bodyPr/>
        <a:lstStyle/>
        <a:p>
          <a:r>
            <a:rPr lang="en-US" sz="1600" b="0" i="1" dirty="0">
              <a:latin typeface="Century Gothic" pitchFamily="34" charset="0"/>
            </a:rPr>
            <a:t>Quality Check.</a:t>
          </a:r>
          <a:endParaRPr lang="en-IN" sz="1600" b="0" i="1" dirty="0">
            <a:latin typeface="Century Gothic" pitchFamily="34" charset="0"/>
          </a:endParaRPr>
        </a:p>
      </dgm:t>
    </dgm:pt>
    <dgm:pt modelId="{9CD4B241-6F4D-4989-A2E9-D4FD7E9795C8}" type="parTrans" cxnId="{D635B0E0-BAD3-49EC-A9AC-49F3E83E9EF9}">
      <dgm:prSet/>
      <dgm:spPr/>
      <dgm:t>
        <a:bodyPr/>
        <a:lstStyle/>
        <a:p>
          <a:endParaRPr lang="en-IN">
            <a:highlight>
              <a:srgbClr val="C0C0C0"/>
            </a:highlight>
          </a:endParaRPr>
        </a:p>
      </dgm:t>
    </dgm:pt>
    <dgm:pt modelId="{7176B5E6-39E7-453E-85E8-71382FDA6AF1}" type="sibTrans" cxnId="{D635B0E0-BAD3-49EC-A9AC-49F3E83E9EF9}">
      <dgm:prSet/>
      <dgm:spPr/>
      <dgm:t>
        <a:bodyPr/>
        <a:lstStyle/>
        <a:p>
          <a:endParaRPr lang="en-IN">
            <a:highlight>
              <a:srgbClr val="C0C0C0"/>
            </a:highlight>
          </a:endParaRPr>
        </a:p>
      </dgm:t>
    </dgm:pt>
    <dgm:pt modelId="{B5BD5C70-E105-48DB-930C-D333F178564D}">
      <dgm:prSet phldrT="[Text]" custT="1"/>
      <dgm:spPr/>
      <dgm:t>
        <a:bodyPr/>
        <a:lstStyle/>
        <a:p>
          <a:r>
            <a:rPr lang="en-US" sz="1600" b="0" i="1" dirty="0">
              <a:latin typeface="Century Gothic" pitchFamily="34" charset="0"/>
            </a:rPr>
            <a:t>Planning, Construction, Service &amp; </a:t>
          </a:r>
          <a:r>
            <a:rPr lang="en-US" sz="1600" b="0" i="1" dirty="0" err="1">
              <a:latin typeface="Century Gothic" pitchFamily="34" charset="0"/>
            </a:rPr>
            <a:t>Maintaince</a:t>
          </a:r>
          <a:r>
            <a:rPr lang="en-US" sz="1600" b="0" i="1" dirty="0">
              <a:latin typeface="Century Gothic" pitchFamily="34" charset="0"/>
            </a:rPr>
            <a:t>.</a:t>
          </a:r>
          <a:endParaRPr lang="en-IN" sz="1600" b="0" i="1" dirty="0">
            <a:latin typeface="Century Gothic" pitchFamily="34" charset="0"/>
          </a:endParaRPr>
        </a:p>
      </dgm:t>
    </dgm:pt>
    <dgm:pt modelId="{BB938407-ED1A-4E4C-86F4-FD58CC1F9733}" type="parTrans" cxnId="{ABF0F798-4A2A-42EC-A589-E101A09C3241}">
      <dgm:prSet/>
      <dgm:spPr/>
      <dgm:t>
        <a:bodyPr/>
        <a:lstStyle/>
        <a:p>
          <a:endParaRPr lang="en-IN">
            <a:highlight>
              <a:srgbClr val="C0C0C0"/>
            </a:highlight>
          </a:endParaRPr>
        </a:p>
      </dgm:t>
    </dgm:pt>
    <dgm:pt modelId="{1AD7F7B5-483E-413B-BA02-84BC423D7105}" type="sibTrans" cxnId="{ABF0F798-4A2A-42EC-A589-E101A09C3241}">
      <dgm:prSet/>
      <dgm:spPr/>
      <dgm:t>
        <a:bodyPr/>
        <a:lstStyle/>
        <a:p>
          <a:endParaRPr lang="en-IN">
            <a:highlight>
              <a:srgbClr val="C0C0C0"/>
            </a:highlight>
          </a:endParaRPr>
        </a:p>
      </dgm:t>
    </dgm:pt>
    <dgm:pt modelId="{E7E29459-EAA1-4C8E-BDFC-650B9EF35B83}">
      <dgm:prSet phldrT="[Text]" custT="1"/>
      <dgm:spPr/>
      <dgm:t>
        <a:bodyPr/>
        <a:lstStyle/>
        <a:p>
          <a:r>
            <a:rPr lang="en-US" sz="1600" b="0" i="1" dirty="0">
              <a:latin typeface="Century Gothic" pitchFamily="34" charset="0"/>
            </a:rPr>
            <a:t>DC, CCC, Warehouse,</a:t>
          </a:r>
          <a:endParaRPr lang="en-IN" sz="1600" b="0" i="1" dirty="0">
            <a:latin typeface="Century Gothic" pitchFamily="34" charset="0"/>
          </a:endParaRPr>
        </a:p>
      </dgm:t>
    </dgm:pt>
    <dgm:pt modelId="{558E574B-923D-4FE2-8B40-290DEEE58CC4}" type="parTrans" cxnId="{1D623D37-A756-4C3E-B9D2-35EBE0265D71}">
      <dgm:prSet/>
      <dgm:spPr/>
      <dgm:t>
        <a:bodyPr/>
        <a:lstStyle/>
        <a:p>
          <a:endParaRPr lang="en-IN">
            <a:highlight>
              <a:srgbClr val="C0C0C0"/>
            </a:highlight>
          </a:endParaRPr>
        </a:p>
      </dgm:t>
    </dgm:pt>
    <dgm:pt modelId="{E73A4047-8806-40E0-8950-4B8E0A734CA8}" type="sibTrans" cxnId="{1D623D37-A756-4C3E-B9D2-35EBE0265D71}">
      <dgm:prSet/>
      <dgm:spPr/>
      <dgm:t>
        <a:bodyPr/>
        <a:lstStyle/>
        <a:p>
          <a:endParaRPr lang="en-IN">
            <a:highlight>
              <a:srgbClr val="C0C0C0"/>
            </a:highlight>
          </a:endParaRPr>
        </a:p>
      </dgm:t>
    </dgm:pt>
    <dgm:pt modelId="{731F7597-0F55-40AE-B6DE-4B78AEE62788}">
      <dgm:prSet phldrT="[Text]" custT="1"/>
      <dgm:spPr/>
      <dgm:t>
        <a:bodyPr/>
        <a:lstStyle/>
        <a:p>
          <a:r>
            <a:rPr lang="en-US" sz="1600" b="0" i="1" dirty="0">
              <a:latin typeface="Century Gothic" pitchFamily="34" charset="0"/>
            </a:rPr>
            <a:t>Power Quality Audit.</a:t>
          </a:r>
          <a:endParaRPr lang="en-IN" sz="1600" b="0" i="1" dirty="0">
            <a:latin typeface="Century Gothic" pitchFamily="34" charset="0"/>
          </a:endParaRPr>
        </a:p>
      </dgm:t>
    </dgm:pt>
    <dgm:pt modelId="{33199E6C-D5BB-4FB1-ADB1-20F2A2A84AD4}" type="parTrans" cxnId="{9678AF74-B83E-4E95-AC04-5AFD6F7BCE46}">
      <dgm:prSet/>
      <dgm:spPr/>
      <dgm:t>
        <a:bodyPr/>
        <a:lstStyle/>
        <a:p>
          <a:endParaRPr lang="en-IN">
            <a:highlight>
              <a:srgbClr val="C0C0C0"/>
            </a:highlight>
          </a:endParaRPr>
        </a:p>
      </dgm:t>
    </dgm:pt>
    <dgm:pt modelId="{C82DC7A6-AAD8-4977-B581-958A5A9D5EF6}" type="sibTrans" cxnId="{9678AF74-B83E-4E95-AC04-5AFD6F7BCE46}">
      <dgm:prSet/>
      <dgm:spPr/>
      <dgm:t>
        <a:bodyPr/>
        <a:lstStyle/>
        <a:p>
          <a:endParaRPr lang="en-IN">
            <a:highlight>
              <a:srgbClr val="C0C0C0"/>
            </a:highlight>
          </a:endParaRPr>
        </a:p>
      </dgm:t>
    </dgm:pt>
    <dgm:pt modelId="{EA77CF3F-1DF1-457D-8AB8-63D84ECB01BA}">
      <dgm:prSet phldrT="[Text]" custT="1"/>
      <dgm:spPr/>
      <dgm:t>
        <a:bodyPr/>
        <a:lstStyle/>
        <a:p>
          <a:r>
            <a:rPr lang="en-US" sz="1600" b="0" i="1" dirty="0">
              <a:latin typeface="Century Gothic" pitchFamily="34" charset="0"/>
            </a:rPr>
            <a:t>Preventive Maintenance.</a:t>
          </a:r>
          <a:endParaRPr lang="en-IN" sz="1600" b="0" i="1" dirty="0">
            <a:latin typeface="Century Gothic" pitchFamily="34" charset="0"/>
          </a:endParaRPr>
        </a:p>
      </dgm:t>
    </dgm:pt>
    <dgm:pt modelId="{5BCB1879-9642-4255-B7A5-1D988BD32280}" type="parTrans" cxnId="{BD79F39F-7415-45DC-BEF4-BE301D892A29}">
      <dgm:prSet/>
      <dgm:spPr/>
      <dgm:t>
        <a:bodyPr/>
        <a:lstStyle/>
        <a:p>
          <a:endParaRPr lang="en-IN">
            <a:highlight>
              <a:srgbClr val="C0C0C0"/>
            </a:highlight>
          </a:endParaRPr>
        </a:p>
      </dgm:t>
    </dgm:pt>
    <dgm:pt modelId="{723F4EC6-EBD6-4BF6-BE5A-62B57614F303}" type="sibTrans" cxnId="{BD79F39F-7415-45DC-BEF4-BE301D892A29}">
      <dgm:prSet/>
      <dgm:spPr/>
      <dgm:t>
        <a:bodyPr/>
        <a:lstStyle/>
        <a:p>
          <a:endParaRPr lang="en-IN">
            <a:highlight>
              <a:srgbClr val="C0C0C0"/>
            </a:highlight>
          </a:endParaRPr>
        </a:p>
      </dgm:t>
    </dgm:pt>
    <dgm:pt modelId="{89BF5A9D-C4F7-40BE-86DF-7DE7253A99E4}">
      <dgm:prSet phldrT="[Text]" custT="1"/>
      <dgm:spPr/>
      <dgm:t>
        <a:bodyPr/>
        <a:lstStyle/>
        <a:p>
          <a:r>
            <a:rPr lang="en-US" sz="1600" b="0" i="1" dirty="0">
              <a:latin typeface="Century Gothic" pitchFamily="34" charset="0"/>
            </a:rPr>
            <a:t>AMC Support.</a:t>
          </a:r>
          <a:endParaRPr lang="en-IN" sz="1600" b="0" i="1" dirty="0">
            <a:latin typeface="Century Gothic" pitchFamily="34" charset="0"/>
          </a:endParaRPr>
        </a:p>
      </dgm:t>
    </dgm:pt>
    <dgm:pt modelId="{04152D9E-8BFE-47D1-8EA4-E90DB5BC661F}" type="parTrans" cxnId="{32A2EB00-8778-457E-848D-94A3AE49DE70}">
      <dgm:prSet/>
      <dgm:spPr/>
      <dgm:t>
        <a:bodyPr/>
        <a:lstStyle/>
        <a:p>
          <a:endParaRPr lang="en-IN">
            <a:highlight>
              <a:srgbClr val="C0C0C0"/>
            </a:highlight>
          </a:endParaRPr>
        </a:p>
      </dgm:t>
    </dgm:pt>
    <dgm:pt modelId="{29B1941C-4B4B-4035-9168-4A9FFC47A2BC}" type="sibTrans" cxnId="{32A2EB00-8778-457E-848D-94A3AE49DE70}">
      <dgm:prSet/>
      <dgm:spPr/>
      <dgm:t>
        <a:bodyPr/>
        <a:lstStyle/>
        <a:p>
          <a:endParaRPr lang="en-IN">
            <a:highlight>
              <a:srgbClr val="C0C0C0"/>
            </a:highlight>
          </a:endParaRPr>
        </a:p>
      </dgm:t>
    </dgm:pt>
    <dgm:pt modelId="{7F6FADD3-CA94-4F40-B0C8-F4993D2B43C8}">
      <dgm:prSet phldrT="[Text]" custT="1"/>
      <dgm:spPr/>
      <dgm:t>
        <a:bodyPr/>
        <a:lstStyle/>
        <a:p>
          <a:endParaRPr lang="en-IN" sz="1400" dirty="0">
            <a:latin typeface="Century Gothic" pitchFamily="34" charset="0"/>
          </a:endParaRPr>
        </a:p>
      </dgm:t>
    </dgm:pt>
    <dgm:pt modelId="{E295CEE1-848E-4ACA-89B2-7AF2BCF3A356}" type="parTrans" cxnId="{FFC0FB0E-AACC-4AB1-8EEE-0AEEC62605AB}">
      <dgm:prSet/>
      <dgm:spPr/>
      <dgm:t>
        <a:bodyPr/>
        <a:lstStyle/>
        <a:p>
          <a:endParaRPr lang="en-IN">
            <a:highlight>
              <a:srgbClr val="C0C0C0"/>
            </a:highlight>
          </a:endParaRPr>
        </a:p>
      </dgm:t>
    </dgm:pt>
    <dgm:pt modelId="{16058E1F-E3B0-4E8E-9D6F-2678B4E67BAD}" type="sibTrans" cxnId="{FFC0FB0E-AACC-4AB1-8EEE-0AEEC62605AB}">
      <dgm:prSet/>
      <dgm:spPr/>
      <dgm:t>
        <a:bodyPr/>
        <a:lstStyle/>
        <a:p>
          <a:endParaRPr lang="en-IN">
            <a:highlight>
              <a:srgbClr val="C0C0C0"/>
            </a:highlight>
          </a:endParaRPr>
        </a:p>
      </dgm:t>
    </dgm:pt>
    <dgm:pt modelId="{2D798921-0A62-4CFD-9CA6-C5E6738C7F9A}" type="pres">
      <dgm:prSet presAssocID="{390ED94F-A309-49FD-979F-CA0CD4B45964}" presName="linearFlow" presStyleCnt="0">
        <dgm:presLayoutVars>
          <dgm:dir/>
          <dgm:animLvl val="lvl"/>
          <dgm:resizeHandles val="exact"/>
        </dgm:presLayoutVars>
      </dgm:prSet>
      <dgm:spPr/>
    </dgm:pt>
    <dgm:pt modelId="{DD114F27-45B4-4F91-BDD0-4158DC7949DC}" type="pres">
      <dgm:prSet presAssocID="{21D7932C-5506-4E55-A018-ADA0F3D2AA8C}" presName="composite" presStyleCnt="0"/>
      <dgm:spPr/>
    </dgm:pt>
    <dgm:pt modelId="{1DB3DBFC-C3C3-4B22-8977-DAF670D30F9D}" type="pres">
      <dgm:prSet presAssocID="{21D7932C-5506-4E55-A018-ADA0F3D2AA8C}" presName="parentText" presStyleLbl="alignNode1" presStyleIdx="0" presStyleCnt="4" custLinFactNeighborY="-3934">
        <dgm:presLayoutVars>
          <dgm:chMax val="1"/>
          <dgm:bulletEnabled val="1"/>
        </dgm:presLayoutVars>
      </dgm:prSet>
      <dgm:spPr/>
    </dgm:pt>
    <dgm:pt modelId="{FE61B55E-B7B5-48F2-82FB-D1DEF1CA3811}" type="pres">
      <dgm:prSet presAssocID="{21D7932C-5506-4E55-A018-ADA0F3D2AA8C}" presName="descendantText" presStyleLbl="alignAcc1" presStyleIdx="0" presStyleCnt="4">
        <dgm:presLayoutVars>
          <dgm:bulletEnabled val="1"/>
        </dgm:presLayoutVars>
      </dgm:prSet>
      <dgm:spPr/>
    </dgm:pt>
    <dgm:pt modelId="{845D3E81-65D2-46DE-8783-51D925D2FD3A}" type="pres">
      <dgm:prSet presAssocID="{3482EA19-C32A-46C2-B5BA-50B60E52FEE2}" presName="sp" presStyleCnt="0"/>
      <dgm:spPr/>
    </dgm:pt>
    <dgm:pt modelId="{C1FDB40F-747D-42E9-BCB5-BB1AA9DE477E}" type="pres">
      <dgm:prSet presAssocID="{94C1623F-B705-4399-A1A8-D80BA6B93459}" presName="composite" presStyleCnt="0"/>
      <dgm:spPr/>
    </dgm:pt>
    <dgm:pt modelId="{AC383551-C509-4E56-B7D4-416FD1A30F00}" type="pres">
      <dgm:prSet presAssocID="{94C1623F-B705-4399-A1A8-D80BA6B93459}" presName="parentText" presStyleLbl="alignNode1" presStyleIdx="1" presStyleCnt="4">
        <dgm:presLayoutVars>
          <dgm:chMax val="1"/>
          <dgm:bulletEnabled val="1"/>
        </dgm:presLayoutVars>
      </dgm:prSet>
      <dgm:spPr/>
    </dgm:pt>
    <dgm:pt modelId="{4BA9C825-6EFB-407F-801D-B62215713B95}" type="pres">
      <dgm:prSet presAssocID="{94C1623F-B705-4399-A1A8-D80BA6B93459}" presName="descendantText" presStyleLbl="alignAcc1" presStyleIdx="1" presStyleCnt="4" custLinFactNeighborX="-563" custLinFactNeighborY="7120">
        <dgm:presLayoutVars>
          <dgm:bulletEnabled val="1"/>
        </dgm:presLayoutVars>
      </dgm:prSet>
      <dgm:spPr/>
    </dgm:pt>
    <dgm:pt modelId="{DE7F6837-27FA-42E7-9C0F-6BD26DD816E5}" type="pres">
      <dgm:prSet presAssocID="{0E31AA64-D8FB-4035-A005-C34DBE8819B5}" presName="sp" presStyleCnt="0"/>
      <dgm:spPr/>
    </dgm:pt>
    <dgm:pt modelId="{A00DE85A-D76B-47CE-8D7D-E7ACAEEA0680}" type="pres">
      <dgm:prSet presAssocID="{A3E6F122-6119-4621-B9DE-1EC8663777B2}" presName="composite" presStyleCnt="0"/>
      <dgm:spPr/>
    </dgm:pt>
    <dgm:pt modelId="{E1191A1C-C70F-4147-9E5B-ADA77267F315}" type="pres">
      <dgm:prSet presAssocID="{A3E6F122-6119-4621-B9DE-1EC8663777B2}" presName="parentText" presStyleLbl="alignNode1" presStyleIdx="2" presStyleCnt="4" custScaleY="119490">
        <dgm:presLayoutVars>
          <dgm:chMax val="1"/>
          <dgm:bulletEnabled val="1"/>
        </dgm:presLayoutVars>
      </dgm:prSet>
      <dgm:spPr/>
    </dgm:pt>
    <dgm:pt modelId="{B0333971-FECF-4503-A40F-54E08F12113E}" type="pres">
      <dgm:prSet presAssocID="{A3E6F122-6119-4621-B9DE-1EC8663777B2}" presName="descendantText" presStyleLbl="alignAcc1" presStyleIdx="2" presStyleCnt="4" custScaleY="143056">
        <dgm:presLayoutVars>
          <dgm:bulletEnabled val="1"/>
        </dgm:presLayoutVars>
      </dgm:prSet>
      <dgm:spPr/>
    </dgm:pt>
    <dgm:pt modelId="{0265CCED-0DEC-436B-8A0C-E62764E561DC}" type="pres">
      <dgm:prSet presAssocID="{14D721B0-A366-4A5E-B122-D1784EBC85D7}" presName="sp" presStyleCnt="0"/>
      <dgm:spPr/>
    </dgm:pt>
    <dgm:pt modelId="{96015BFB-892E-4B57-A79D-1B14AD6C63BD}" type="pres">
      <dgm:prSet presAssocID="{B3D13CE8-C145-4D0C-8222-F4952333CEE0}" presName="composite" presStyleCnt="0"/>
      <dgm:spPr/>
    </dgm:pt>
    <dgm:pt modelId="{68802F16-1BDB-4D7D-B22E-DFC1B9C4BC07}" type="pres">
      <dgm:prSet presAssocID="{B3D13CE8-C145-4D0C-8222-F4952333CEE0}" presName="parentText" presStyleLbl="alignNode1" presStyleIdx="3" presStyleCnt="4" custScaleY="132881">
        <dgm:presLayoutVars>
          <dgm:chMax val="1"/>
          <dgm:bulletEnabled val="1"/>
        </dgm:presLayoutVars>
      </dgm:prSet>
      <dgm:spPr/>
    </dgm:pt>
    <dgm:pt modelId="{132E74EB-1069-40EC-86EB-43DAA030507A}" type="pres">
      <dgm:prSet presAssocID="{B3D13CE8-C145-4D0C-8222-F4952333CEE0}" presName="descendantText" presStyleLbl="alignAcc1" presStyleIdx="3" presStyleCnt="4" custScaleY="145467" custLinFactNeighborX="281" custLinFactNeighborY="4842">
        <dgm:presLayoutVars>
          <dgm:bulletEnabled val="1"/>
        </dgm:presLayoutVars>
      </dgm:prSet>
      <dgm:spPr/>
    </dgm:pt>
  </dgm:ptLst>
  <dgm:cxnLst>
    <dgm:cxn modelId="{32A2EB00-8778-457E-848D-94A3AE49DE70}" srcId="{B3D13CE8-C145-4D0C-8222-F4952333CEE0}" destId="{89BF5A9D-C4F7-40BE-86DF-7DE7253A99E4}" srcOrd="3" destOrd="0" parTransId="{04152D9E-8BFE-47D1-8EA4-E90DB5BC661F}" sibTransId="{29B1941C-4B4B-4035-9168-4A9FFC47A2BC}"/>
    <dgm:cxn modelId="{FFC0FB0E-AACC-4AB1-8EEE-0AEEC62605AB}" srcId="{94C1623F-B705-4399-A1A8-D80BA6B93459}" destId="{7F6FADD3-CA94-4F40-B0C8-F4993D2B43C8}" srcOrd="1" destOrd="0" parTransId="{E295CEE1-848E-4ACA-89B2-7AF2BCF3A356}" sibTransId="{16058E1F-E3B0-4E8E-9D6F-2678B4E67BAD}"/>
    <dgm:cxn modelId="{A654A410-ADC6-4AF5-A492-DA697EAFF06F}" srcId="{94C1623F-B705-4399-A1A8-D80BA6B93459}" destId="{0D2FC549-24EC-4B79-8B3C-B73FA0F54941}" srcOrd="0" destOrd="0" parTransId="{2338273A-C293-4EEC-B7E4-816C606E132F}" sibTransId="{5BD9F8AC-0CC4-433A-9FF9-BA529D492036}"/>
    <dgm:cxn modelId="{6610961A-3660-4587-AA61-D47BF21DBF5E}" srcId="{390ED94F-A309-49FD-979F-CA0CD4B45964}" destId="{21D7932C-5506-4E55-A018-ADA0F3D2AA8C}" srcOrd="0" destOrd="0" parTransId="{AD0F664F-4B81-4CFF-B1B9-2D171E0CC105}" sibTransId="{3482EA19-C32A-46C2-B5BA-50B60E52FEE2}"/>
    <dgm:cxn modelId="{3F02301D-4C86-4C37-AC28-731573D971C0}" srcId="{A3E6F122-6119-4621-B9DE-1EC8663777B2}" destId="{D9F87182-5E34-4751-BE43-EA7B8F22E9DA}" srcOrd="2" destOrd="0" parTransId="{9CAE1212-E69E-4D34-BB15-6769D51FD03B}" sibTransId="{2B1C9214-B10A-44A6-B391-CA9D87B6A4F3}"/>
    <dgm:cxn modelId="{9D5EA226-B3D7-46DB-9BEE-204ABEE8997E}" srcId="{390ED94F-A309-49FD-979F-CA0CD4B45964}" destId="{94C1623F-B705-4399-A1A8-D80BA6B93459}" srcOrd="1" destOrd="0" parTransId="{8834C180-688A-402D-A11A-DFFEC7CE1E57}" sibTransId="{0E31AA64-D8FB-4035-A005-C34DBE8819B5}"/>
    <dgm:cxn modelId="{1D623D37-A756-4C3E-B9D2-35EBE0265D71}" srcId="{21D7932C-5506-4E55-A018-ADA0F3D2AA8C}" destId="{E7E29459-EAA1-4C8E-BDFC-650B9EF35B83}" srcOrd="0" destOrd="0" parTransId="{558E574B-923D-4FE2-8B40-290DEEE58CC4}" sibTransId="{E73A4047-8806-40E0-8950-4B8E0A734CA8}"/>
    <dgm:cxn modelId="{EDEB2C38-7165-4E72-8603-4266CDED5F9E}" type="presOf" srcId="{EA77CF3F-1DF1-457D-8AB8-63D84ECB01BA}" destId="{132E74EB-1069-40EC-86EB-43DAA030507A}" srcOrd="0" destOrd="2" presId="urn:microsoft.com/office/officeart/2005/8/layout/chevron2"/>
    <dgm:cxn modelId="{A09F2139-451E-41BA-8544-F40CEFE8E526}" type="presOf" srcId="{A279E720-B9C0-4185-AAF3-09DB2AB738B7}" destId="{FE61B55E-B7B5-48F2-82FB-D1DEF1CA3811}" srcOrd="0" destOrd="1" presId="urn:microsoft.com/office/officeart/2005/8/layout/chevron2"/>
    <dgm:cxn modelId="{DE854548-41E4-4502-BE8E-B7BB10496F30}" type="presOf" srcId="{B3D13CE8-C145-4D0C-8222-F4952333CEE0}" destId="{68802F16-1BDB-4D7D-B22E-DFC1B9C4BC07}" srcOrd="0" destOrd="0" presId="urn:microsoft.com/office/officeart/2005/8/layout/chevron2"/>
    <dgm:cxn modelId="{5B91FB53-94C5-48E4-A18B-1ACD41E60E3C}" srcId="{A3E6F122-6119-4621-B9DE-1EC8663777B2}" destId="{6512B064-6620-486C-8B44-7052BD2A5434}" srcOrd="0" destOrd="0" parTransId="{36EC9324-7237-4FFB-84FE-C12860706D6C}" sibTransId="{DC48839E-7A24-4FD5-B36D-51671CC366A9}"/>
    <dgm:cxn modelId="{803E4374-D9EB-491F-81BB-C32ECFB03062}" type="presOf" srcId="{94C1623F-B705-4399-A1A8-D80BA6B93459}" destId="{AC383551-C509-4E56-B7D4-416FD1A30F00}" srcOrd="0" destOrd="0" presId="urn:microsoft.com/office/officeart/2005/8/layout/chevron2"/>
    <dgm:cxn modelId="{9678AF74-B83E-4E95-AC04-5AFD6F7BCE46}" srcId="{B3D13CE8-C145-4D0C-8222-F4952333CEE0}" destId="{731F7597-0F55-40AE-B6DE-4B78AEE62788}" srcOrd="1" destOrd="0" parTransId="{33199E6C-D5BB-4FB1-ADB1-20F2A2A84AD4}" sibTransId="{C82DC7A6-AAD8-4977-B581-958A5A9D5EF6}"/>
    <dgm:cxn modelId="{B52B0176-9725-4F76-B461-2DFDD8C418B0}" type="presOf" srcId="{EB1FFA69-82D6-4C88-AE07-0BE8CD5D5476}" destId="{132E74EB-1069-40EC-86EB-43DAA030507A}" srcOrd="0" destOrd="0" presId="urn:microsoft.com/office/officeart/2005/8/layout/chevron2"/>
    <dgm:cxn modelId="{95076F7D-8169-4402-8CE3-1CF3F4D71FEE}" type="presOf" srcId="{D9F87182-5E34-4751-BE43-EA7B8F22E9DA}" destId="{B0333971-FECF-4503-A40F-54E08F12113E}" srcOrd="0" destOrd="2" presId="urn:microsoft.com/office/officeart/2005/8/layout/chevron2"/>
    <dgm:cxn modelId="{327A4D85-4DC3-40B5-B8F4-6A0FBE3CFC8B}" type="presOf" srcId="{734884FC-5FDD-4396-8051-C27F55D24601}" destId="{B0333971-FECF-4503-A40F-54E08F12113E}" srcOrd="0" destOrd="1" presId="urn:microsoft.com/office/officeart/2005/8/layout/chevron2"/>
    <dgm:cxn modelId="{08684D97-EA06-4086-A08E-FAC1D2860B31}" type="presOf" srcId="{6512B064-6620-486C-8B44-7052BD2A5434}" destId="{B0333971-FECF-4503-A40F-54E08F12113E}" srcOrd="0" destOrd="0" presId="urn:microsoft.com/office/officeart/2005/8/layout/chevron2"/>
    <dgm:cxn modelId="{ABF0F798-4A2A-42EC-A589-E101A09C3241}" srcId="{21D7932C-5506-4E55-A018-ADA0F3D2AA8C}" destId="{B5BD5C70-E105-48DB-930C-D333F178564D}" srcOrd="2" destOrd="0" parTransId="{BB938407-ED1A-4E4C-86F4-FD58CC1F9733}" sibTransId="{1AD7F7B5-483E-413B-BA02-84BC423D7105}"/>
    <dgm:cxn modelId="{BD79F39F-7415-45DC-BEF4-BE301D892A29}" srcId="{B3D13CE8-C145-4D0C-8222-F4952333CEE0}" destId="{EA77CF3F-1DF1-457D-8AB8-63D84ECB01BA}" srcOrd="2" destOrd="0" parTransId="{5BCB1879-9642-4255-B7A5-1D988BD32280}" sibTransId="{723F4EC6-EBD6-4BF6-BE5A-62B57614F303}"/>
    <dgm:cxn modelId="{91D4C2A6-9DE4-45F0-AA15-F3155123F680}" srcId="{A3E6F122-6119-4621-B9DE-1EC8663777B2}" destId="{734884FC-5FDD-4396-8051-C27F55D24601}" srcOrd="1" destOrd="0" parTransId="{DBFBBD82-3378-4580-8D0D-F547D0C0216D}" sibTransId="{D28AF02E-ABD4-47F9-A905-8E9140F400BF}"/>
    <dgm:cxn modelId="{12B81BAD-8EF7-404C-BB54-236570ECE2F7}" type="presOf" srcId="{731F7597-0F55-40AE-B6DE-4B78AEE62788}" destId="{132E74EB-1069-40EC-86EB-43DAA030507A}" srcOrd="0" destOrd="1" presId="urn:microsoft.com/office/officeart/2005/8/layout/chevron2"/>
    <dgm:cxn modelId="{BDFAF1B3-1927-4FA5-AAFA-5B915E0B8819}" srcId="{390ED94F-A309-49FD-979F-CA0CD4B45964}" destId="{A3E6F122-6119-4621-B9DE-1EC8663777B2}" srcOrd="2" destOrd="0" parTransId="{B2852ACD-056E-4C3A-9BF4-2717A8C86E40}" sibTransId="{14D721B0-A366-4A5E-B122-D1784EBC85D7}"/>
    <dgm:cxn modelId="{AA36F2B8-3D92-4899-8612-407ADC401541}" type="presOf" srcId="{A3E6F122-6119-4621-B9DE-1EC8663777B2}" destId="{E1191A1C-C70F-4147-9E5B-ADA77267F315}" srcOrd="0" destOrd="0" presId="urn:microsoft.com/office/officeart/2005/8/layout/chevron2"/>
    <dgm:cxn modelId="{95CDC1B9-FFFA-4083-A809-2165D70E9327}" type="presOf" srcId="{89BF5A9D-C4F7-40BE-86DF-7DE7253A99E4}" destId="{132E74EB-1069-40EC-86EB-43DAA030507A}" srcOrd="0" destOrd="3" presId="urn:microsoft.com/office/officeart/2005/8/layout/chevron2"/>
    <dgm:cxn modelId="{800373BA-0E4D-4CF9-89A4-0AAF2CE45FDB}" srcId="{390ED94F-A309-49FD-979F-CA0CD4B45964}" destId="{B3D13CE8-C145-4D0C-8222-F4952333CEE0}" srcOrd="3" destOrd="0" parTransId="{7C6733DE-797B-467E-A1FD-1C3A8F68A1D3}" sibTransId="{870C5BED-3CD9-4632-B7C9-988BE1389D2B}"/>
    <dgm:cxn modelId="{F2D47DC6-D27A-4D98-B4D2-8089CA4027D4}" srcId="{21D7932C-5506-4E55-A018-ADA0F3D2AA8C}" destId="{A279E720-B9C0-4185-AAF3-09DB2AB738B7}" srcOrd="1" destOrd="0" parTransId="{155181AA-A706-4BC8-8D65-FE0673A886D6}" sibTransId="{E3134A19-21A1-400E-A620-B8258DAB7C31}"/>
    <dgm:cxn modelId="{ADB675D4-3CEC-44E6-9B08-B207B7F9ED33}" type="presOf" srcId="{0D2FC549-24EC-4B79-8B3C-B73FA0F54941}" destId="{4BA9C825-6EFB-407F-801D-B62215713B95}" srcOrd="0" destOrd="0" presId="urn:microsoft.com/office/officeart/2005/8/layout/chevron2"/>
    <dgm:cxn modelId="{E9248FD8-8757-4FCA-AAAA-B49E559763F8}" type="presOf" srcId="{21D7932C-5506-4E55-A018-ADA0F3D2AA8C}" destId="{1DB3DBFC-C3C3-4B22-8977-DAF670D30F9D}" srcOrd="0" destOrd="0" presId="urn:microsoft.com/office/officeart/2005/8/layout/chevron2"/>
    <dgm:cxn modelId="{0D05B8D9-FAFF-4F1C-95BE-8809498D9FD1}" type="presOf" srcId="{E7E29459-EAA1-4C8E-BDFC-650B9EF35B83}" destId="{FE61B55E-B7B5-48F2-82FB-D1DEF1CA3811}" srcOrd="0" destOrd="0" presId="urn:microsoft.com/office/officeart/2005/8/layout/chevron2"/>
    <dgm:cxn modelId="{D635B0E0-BAD3-49EC-A9AC-49F3E83E9EF9}" srcId="{B3D13CE8-C145-4D0C-8222-F4952333CEE0}" destId="{EB1FFA69-82D6-4C88-AE07-0BE8CD5D5476}" srcOrd="0" destOrd="0" parTransId="{9CD4B241-6F4D-4989-A2E9-D4FD7E9795C8}" sibTransId="{7176B5E6-39E7-453E-85E8-71382FDA6AF1}"/>
    <dgm:cxn modelId="{CD1849EC-D722-4C1B-8017-17882D1A3799}" type="presOf" srcId="{B5BD5C70-E105-48DB-930C-D333F178564D}" destId="{FE61B55E-B7B5-48F2-82FB-D1DEF1CA3811}" srcOrd="0" destOrd="2" presId="urn:microsoft.com/office/officeart/2005/8/layout/chevron2"/>
    <dgm:cxn modelId="{D79D5CED-3ADB-4F00-9F8E-A0F715DCC583}" type="presOf" srcId="{7F6FADD3-CA94-4F40-B0C8-F4993D2B43C8}" destId="{4BA9C825-6EFB-407F-801D-B62215713B95}" srcOrd="0" destOrd="1" presId="urn:microsoft.com/office/officeart/2005/8/layout/chevron2"/>
    <dgm:cxn modelId="{5162B3FD-71D2-4E62-8B96-B917164D6C9A}" type="presOf" srcId="{390ED94F-A309-49FD-979F-CA0CD4B45964}" destId="{2D798921-0A62-4CFD-9CA6-C5E6738C7F9A}" srcOrd="0" destOrd="0" presId="urn:microsoft.com/office/officeart/2005/8/layout/chevron2"/>
    <dgm:cxn modelId="{5A348A2B-EDB0-415D-BE5B-9ABBF9D9D234}" type="presParOf" srcId="{2D798921-0A62-4CFD-9CA6-C5E6738C7F9A}" destId="{DD114F27-45B4-4F91-BDD0-4158DC7949DC}" srcOrd="0" destOrd="0" presId="urn:microsoft.com/office/officeart/2005/8/layout/chevron2"/>
    <dgm:cxn modelId="{EB3BF47D-2374-4843-BE49-066E00E0A117}" type="presParOf" srcId="{DD114F27-45B4-4F91-BDD0-4158DC7949DC}" destId="{1DB3DBFC-C3C3-4B22-8977-DAF670D30F9D}" srcOrd="0" destOrd="0" presId="urn:microsoft.com/office/officeart/2005/8/layout/chevron2"/>
    <dgm:cxn modelId="{6564DFB4-4810-48DE-A3F6-682AFD8B8AFA}" type="presParOf" srcId="{DD114F27-45B4-4F91-BDD0-4158DC7949DC}" destId="{FE61B55E-B7B5-48F2-82FB-D1DEF1CA3811}" srcOrd="1" destOrd="0" presId="urn:microsoft.com/office/officeart/2005/8/layout/chevron2"/>
    <dgm:cxn modelId="{063EC276-5E19-408B-9C73-4EC45F49EF14}" type="presParOf" srcId="{2D798921-0A62-4CFD-9CA6-C5E6738C7F9A}" destId="{845D3E81-65D2-46DE-8783-51D925D2FD3A}" srcOrd="1" destOrd="0" presId="urn:microsoft.com/office/officeart/2005/8/layout/chevron2"/>
    <dgm:cxn modelId="{1C5E6F26-2FC9-4CA2-8D59-D62B0C59BED9}" type="presParOf" srcId="{2D798921-0A62-4CFD-9CA6-C5E6738C7F9A}" destId="{C1FDB40F-747D-42E9-BCB5-BB1AA9DE477E}" srcOrd="2" destOrd="0" presId="urn:microsoft.com/office/officeart/2005/8/layout/chevron2"/>
    <dgm:cxn modelId="{74A0EEED-DA6C-43EC-A988-5440EB10CD43}" type="presParOf" srcId="{C1FDB40F-747D-42E9-BCB5-BB1AA9DE477E}" destId="{AC383551-C509-4E56-B7D4-416FD1A30F00}" srcOrd="0" destOrd="0" presId="urn:microsoft.com/office/officeart/2005/8/layout/chevron2"/>
    <dgm:cxn modelId="{43B0366E-E5E4-4275-A579-D19C38C78949}" type="presParOf" srcId="{C1FDB40F-747D-42E9-BCB5-BB1AA9DE477E}" destId="{4BA9C825-6EFB-407F-801D-B62215713B95}" srcOrd="1" destOrd="0" presId="urn:microsoft.com/office/officeart/2005/8/layout/chevron2"/>
    <dgm:cxn modelId="{CD7A1DBA-4FAD-44C5-869D-BC1C8D69D0A5}" type="presParOf" srcId="{2D798921-0A62-4CFD-9CA6-C5E6738C7F9A}" destId="{DE7F6837-27FA-42E7-9C0F-6BD26DD816E5}" srcOrd="3" destOrd="0" presId="urn:microsoft.com/office/officeart/2005/8/layout/chevron2"/>
    <dgm:cxn modelId="{D195BE1E-1060-4E12-B539-D487FE50DDE9}" type="presParOf" srcId="{2D798921-0A62-4CFD-9CA6-C5E6738C7F9A}" destId="{A00DE85A-D76B-47CE-8D7D-E7ACAEEA0680}" srcOrd="4" destOrd="0" presId="urn:microsoft.com/office/officeart/2005/8/layout/chevron2"/>
    <dgm:cxn modelId="{5EFB8333-66BE-45BD-B29F-3BD5CAFE2A29}" type="presParOf" srcId="{A00DE85A-D76B-47CE-8D7D-E7ACAEEA0680}" destId="{E1191A1C-C70F-4147-9E5B-ADA77267F315}" srcOrd="0" destOrd="0" presId="urn:microsoft.com/office/officeart/2005/8/layout/chevron2"/>
    <dgm:cxn modelId="{D5DD338F-6C8F-4DD4-805A-57100E33B447}" type="presParOf" srcId="{A00DE85A-D76B-47CE-8D7D-E7ACAEEA0680}" destId="{B0333971-FECF-4503-A40F-54E08F12113E}" srcOrd="1" destOrd="0" presId="urn:microsoft.com/office/officeart/2005/8/layout/chevron2"/>
    <dgm:cxn modelId="{9D1F14B8-53D0-43D6-96AC-DEE28C593882}" type="presParOf" srcId="{2D798921-0A62-4CFD-9CA6-C5E6738C7F9A}" destId="{0265CCED-0DEC-436B-8A0C-E62764E561DC}" srcOrd="5" destOrd="0" presId="urn:microsoft.com/office/officeart/2005/8/layout/chevron2"/>
    <dgm:cxn modelId="{8B2F4679-7530-4586-8B2C-934FC8465827}" type="presParOf" srcId="{2D798921-0A62-4CFD-9CA6-C5E6738C7F9A}" destId="{96015BFB-892E-4B57-A79D-1B14AD6C63BD}" srcOrd="6" destOrd="0" presId="urn:microsoft.com/office/officeart/2005/8/layout/chevron2"/>
    <dgm:cxn modelId="{38BC4F6F-F483-467C-81D0-440C5C4D083B}" type="presParOf" srcId="{96015BFB-892E-4B57-A79D-1B14AD6C63BD}" destId="{68802F16-1BDB-4D7D-B22E-DFC1B9C4BC07}" srcOrd="0" destOrd="0" presId="urn:microsoft.com/office/officeart/2005/8/layout/chevron2"/>
    <dgm:cxn modelId="{AE2A9ADD-D76E-4AFC-A149-C9ECAE100BEE}" type="presParOf" srcId="{96015BFB-892E-4B57-A79D-1B14AD6C63BD}" destId="{132E74EB-1069-40EC-86EB-43DAA030507A}"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C948-0A88-4F98-8C34-2D646D397485}">
      <dsp:nvSpPr>
        <dsp:cNvPr id="0" name=""/>
        <dsp:cNvSpPr/>
      </dsp:nvSpPr>
      <dsp:spPr>
        <a:xfrm>
          <a:off x="986169" y="-2266"/>
          <a:ext cx="4635871" cy="4635871"/>
        </a:xfrm>
        <a:prstGeom prst="circularArrow">
          <a:avLst>
            <a:gd name="adj1" fmla="val 5544"/>
            <a:gd name="adj2" fmla="val 330680"/>
            <a:gd name="adj3" fmla="val 13792050"/>
            <a:gd name="adj4" fmla="val 17376158"/>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6A3D44-E75A-4C2D-9773-5BC733CB14D3}">
      <dsp:nvSpPr>
        <dsp:cNvPr id="0" name=""/>
        <dsp:cNvSpPr/>
      </dsp:nvSpPr>
      <dsp:spPr>
        <a:xfrm>
          <a:off x="2226259" y="25928"/>
          <a:ext cx="2155691" cy="10778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a:latin typeface="Cambria" pitchFamily="18" charset="0"/>
            </a:rPr>
            <a:t>Integrity</a:t>
          </a:r>
          <a:endParaRPr lang="en-IN" sz="2400" b="0" kern="1200" dirty="0">
            <a:latin typeface="Cambria" pitchFamily="18" charset="0"/>
          </a:endParaRPr>
        </a:p>
      </dsp:txBody>
      <dsp:txXfrm>
        <a:off x="2278875" y="78544"/>
        <a:ext cx="2050459" cy="972613"/>
      </dsp:txXfrm>
    </dsp:sp>
    <dsp:sp modelId="{FC68CC81-8E2E-4D0E-B451-0CCD437AAF90}">
      <dsp:nvSpPr>
        <dsp:cNvPr id="0" name=""/>
        <dsp:cNvSpPr/>
      </dsp:nvSpPr>
      <dsp:spPr>
        <a:xfrm>
          <a:off x="4262232" y="1366340"/>
          <a:ext cx="2155691" cy="10778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a:latin typeface="Cambria" pitchFamily="18" charset="0"/>
            </a:rPr>
            <a:t>Trust</a:t>
          </a:r>
          <a:endParaRPr lang="en-IN" sz="2400" b="0" kern="1200" dirty="0">
            <a:latin typeface="Cambria" pitchFamily="18" charset="0"/>
          </a:endParaRPr>
        </a:p>
      </dsp:txBody>
      <dsp:txXfrm>
        <a:off x="4314848" y="1418956"/>
        <a:ext cx="2050459" cy="972613"/>
      </dsp:txXfrm>
    </dsp:sp>
    <dsp:sp modelId="{466EBFE1-B6EC-4302-B901-CBE04BF338A0}">
      <dsp:nvSpPr>
        <dsp:cNvPr id="0" name=""/>
        <dsp:cNvSpPr/>
      </dsp:nvSpPr>
      <dsp:spPr>
        <a:xfrm>
          <a:off x="3544075" y="3576602"/>
          <a:ext cx="2155691" cy="10778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a:latin typeface="Cambria" pitchFamily="18" charset="0"/>
            </a:rPr>
            <a:t>Ownership</a:t>
          </a:r>
          <a:endParaRPr lang="en-IN" sz="2400" b="0" kern="1200" dirty="0">
            <a:latin typeface="Cambria" pitchFamily="18" charset="0"/>
          </a:endParaRPr>
        </a:p>
      </dsp:txBody>
      <dsp:txXfrm>
        <a:off x="3596691" y="3629218"/>
        <a:ext cx="2050459" cy="972613"/>
      </dsp:txXfrm>
    </dsp:sp>
    <dsp:sp modelId="{196FBF93-E41C-4DCA-B7CE-35B941A1F06D}">
      <dsp:nvSpPr>
        <dsp:cNvPr id="0" name=""/>
        <dsp:cNvSpPr/>
      </dsp:nvSpPr>
      <dsp:spPr>
        <a:xfrm>
          <a:off x="1220069" y="3576602"/>
          <a:ext cx="2155691" cy="10778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Cambria" pitchFamily="18" charset="0"/>
            </a:rPr>
            <a:t>Quality Assurance</a:t>
          </a:r>
          <a:endParaRPr lang="en-IN" sz="2400" b="0" kern="1200" dirty="0">
            <a:latin typeface="Cambria" pitchFamily="18" charset="0"/>
          </a:endParaRPr>
        </a:p>
      </dsp:txBody>
      <dsp:txXfrm>
        <a:off x="1272685" y="3629218"/>
        <a:ext cx="2050459" cy="972613"/>
      </dsp:txXfrm>
    </dsp:sp>
    <dsp:sp modelId="{F14C7562-0122-4A39-BA46-02C59C6BA41B}">
      <dsp:nvSpPr>
        <dsp:cNvPr id="0" name=""/>
        <dsp:cNvSpPr/>
      </dsp:nvSpPr>
      <dsp:spPr>
        <a:xfrm>
          <a:off x="501912" y="1366340"/>
          <a:ext cx="2155691" cy="10778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a:latin typeface="Cambria" pitchFamily="18" charset="0"/>
            </a:rPr>
            <a:t>On Time Delivery</a:t>
          </a:r>
          <a:endParaRPr lang="en-IN" sz="2400" b="0" kern="1200" dirty="0">
            <a:latin typeface="Cambria" pitchFamily="18" charset="0"/>
          </a:endParaRPr>
        </a:p>
      </dsp:txBody>
      <dsp:txXfrm>
        <a:off x="554528" y="1418956"/>
        <a:ext cx="2050459" cy="9726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081CA-3CBA-4811-BC73-2098AD257C18}">
      <dsp:nvSpPr>
        <dsp:cNvPr id="0" name=""/>
        <dsp:cNvSpPr/>
      </dsp:nvSpPr>
      <dsp:spPr>
        <a:xfrm>
          <a:off x="3642127" y="584431"/>
          <a:ext cx="4623264" cy="4623264"/>
        </a:xfrm>
        <a:prstGeom prst="blockArc">
          <a:avLst>
            <a:gd name="adj1" fmla="val 13114286"/>
            <a:gd name="adj2" fmla="val 16200000"/>
            <a:gd name="adj3" fmla="val 391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FF0663D-620C-4CB4-A3F8-6B7DBE52910B}">
      <dsp:nvSpPr>
        <dsp:cNvPr id="0" name=""/>
        <dsp:cNvSpPr/>
      </dsp:nvSpPr>
      <dsp:spPr>
        <a:xfrm>
          <a:off x="3642127" y="584431"/>
          <a:ext cx="4623264" cy="4623264"/>
        </a:xfrm>
        <a:prstGeom prst="blockArc">
          <a:avLst>
            <a:gd name="adj1" fmla="val 10028571"/>
            <a:gd name="adj2" fmla="val 13114286"/>
            <a:gd name="adj3" fmla="val 391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F8762C6-0DBE-47ED-8D21-98629DCF6D1D}">
      <dsp:nvSpPr>
        <dsp:cNvPr id="0" name=""/>
        <dsp:cNvSpPr/>
      </dsp:nvSpPr>
      <dsp:spPr>
        <a:xfrm>
          <a:off x="3642127" y="584431"/>
          <a:ext cx="4623264" cy="4623264"/>
        </a:xfrm>
        <a:prstGeom prst="blockArc">
          <a:avLst>
            <a:gd name="adj1" fmla="val 6942857"/>
            <a:gd name="adj2" fmla="val 10028571"/>
            <a:gd name="adj3" fmla="val 391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3EBBF2B-4932-4733-BDCD-187F9C20EB7B}">
      <dsp:nvSpPr>
        <dsp:cNvPr id="0" name=""/>
        <dsp:cNvSpPr/>
      </dsp:nvSpPr>
      <dsp:spPr>
        <a:xfrm>
          <a:off x="3619022" y="573464"/>
          <a:ext cx="4623264" cy="4623264"/>
        </a:xfrm>
        <a:prstGeom prst="blockArc">
          <a:avLst>
            <a:gd name="adj1" fmla="val 3802546"/>
            <a:gd name="adj2" fmla="val 6904063"/>
            <a:gd name="adj3" fmla="val 391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AC6BC5A-086C-4E43-AA01-7FF8D2196A7D}">
      <dsp:nvSpPr>
        <dsp:cNvPr id="0" name=""/>
        <dsp:cNvSpPr/>
      </dsp:nvSpPr>
      <dsp:spPr>
        <a:xfrm>
          <a:off x="3648044" y="559173"/>
          <a:ext cx="4623264" cy="4623264"/>
        </a:xfrm>
        <a:prstGeom prst="blockArc">
          <a:avLst>
            <a:gd name="adj1" fmla="val 810777"/>
            <a:gd name="adj2" fmla="val 3851615"/>
            <a:gd name="adj3" fmla="val 391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F6EEEDE-A29C-4C7E-9B03-121DACE18478}">
      <dsp:nvSpPr>
        <dsp:cNvPr id="0" name=""/>
        <dsp:cNvSpPr/>
      </dsp:nvSpPr>
      <dsp:spPr>
        <a:xfrm>
          <a:off x="3642127" y="584431"/>
          <a:ext cx="4623264" cy="4623264"/>
        </a:xfrm>
        <a:prstGeom prst="blockArc">
          <a:avLst>
            <a:gd name="adj1" fmla="val 19285714"/>
            <a:gd name="adj2" fmla="val 771429"/>
            <a:gd name="adj3" fmla="val 391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22C20B5-8797-45AA-8DBE-2254FEAD9F98}">
      <dsp:nvSpPr>
        <dsp:cNvPr id="0" name=""/>
        <dsp:cNvSpPr/>
      </dsp:nvSpPr>
      <dsp:spPr>
        <a:xfrm>
          <a:off x="3642127" y="584431"/>
          <a:ext cx="4623264" cy="4623264"/>
        </a:xfrm>
        <a:prstGeom prst="blockArc">
          <a:avLst>
            <a:gd name="adj1" fmla="val 16200000"/>
            <a:gd name="adj2" fmla="val 19285714"/>
            <a:gd name="adj3" fmla="val 391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5A10D49-1993-4790-94C6-79008B9504C8}">
      <dsp:nvSpPr>
        <dsp:cNvPr id="0" name=""/>
        <dsp:cNvSpPr/>
      </dsp:nvSpPr>
      <dsp:spPr>
        <a:xfrm>
          <a:off x="4813791" y="1834165"/>
          <a:ext cx="2279936" cy="212379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Turnkey               Solution  </a:t>
          </a:r>
          <a:endParaRPr lang="en-US" sz="700" kern="1200" dirty="0"/>
        </a:p>
        <a:p>
          <a:pPr marL="0" lvl="0" indent="0" algn="ctr" defTabSz="800100">
            <a:lnSpc>
              <a:spcPct val="90000"/>
            </a:lnSpc>
            <a:spcBef>
              <a:spcPct val="0"/>
            </a:spcBef>
            <a:spcAft>
              <a:spcPct val="35000"/>
            </a:spcAft>
            <a:buNone/>
          </a:pPr>
          <a:r>
            <a:rPr lang="en-US" sz="700" kern="1200" dirty="0"/>
            <a:t>Design, Construction &amp; Maintains</a:t>
          </a:r>
          <a:endParaRPr lang="en-IN" sz="700" kern="1200" dirty="0"/>
        </a:p>
      </dsp:txBody>
      <dsp:txXfrm>
        <a:off x="5147680" y="2145188"/>
        <a:ext cx="1612158" cy="1501750"/>
      </dsp:txXfrm>
    </dsp:sp>
    <dsp:sp modelId="{15A54665-A618-4B96-A46F-7171B8533DD5}">
      <dsp:nvSpPr>
        <dsp:cNvPr id="0" name=""/>
        <dsp:cNvSpPr/>
      </dsp:nvSpPr>
      <dsp:spPr>
        <a:xfrm>
          <a:off x="5325969" y="1841"/>
          <a:ext cx="1255580" cy="125558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Data Centre</a:t>
          </a:r>
          <a:endParaRPr lang="en-IN" sz="1300" kern="1200" dirty="0">
            <a:solidFill>
              <a:schemeClr val="bg1"/>
            </a:solidFill>
          </a:endParaRPr>
        </a:p>
      </dsp:txBody>
      <dsp:txXfrm>
        <a:off x="5509844" y="185716"/>
        <a:ext cx="887830" cy="887830"/>
      </dsp:txXfrm>
    </dsp:sp>
    <dsp:sp modelId="{5878E446-1297-4FE9-9388-BD8122D2125B}">
      <dsp:nvSpPr>
        <dsp:cNvPr id="0" name=""/>
        <dsp:cNvSpPr/>
      </dsp:nvSpPr>
      <dsp:spPr>
        <a:xfrm>
          <a:off x="7104390" y="855176"/>
          <a:ext cx="1242673" cy="125558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r" defTabSz="577850">
            <a:lnSpc>
              <a:spcPct val="90000"/>
            </a:lnSpc>
            <a:spcBef>
              <a:spcPct val="0"/>
            </a:spcBef>
            <a:spcAft>
              <a:spcPct val="35000"/>
            </a:spcAft>
            <a:buNone/>
          </a:pPr>
          <a:r>
            <a:rPr lang="en-US" sz="1300" kern="1200" dirty="0"/>
            <a:t>Metro Rail                       Projects</a:t>
          </a:r>
          <a:endParaRPr lang="en-IN" sz="1300" kern="1200" dirty="0"/>
        </a:p>
      </dsp:txBody>
      <dsp:txXfrm>
        <a:off x="7286375" y="1039051"/>
        <a:ext cx="878703" cy="887830"/>
      </dsp:txXfrm>
    </dsp:sp>
    <dsp:sp modelId="{7F62B854-60F6-42F9-A389-E6B61DBDA76D}">
      <dsp:nvSpPr>
        <dsp:cNvPr id="0" name=""/>
        <dsp:cNvSpPr/>
      </dsp:nvSpPr>
      <dsp:spPr>
        <a:xfrm>
          <a:off x="7535577" y="2772601"/>
          <a:ext cx="1255580" cy="125558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Consultancy Projects</a:t>
          </a:r>
          <a:endParaRPr lang="en-IN" sz="1300" kern="1200" dirty="0"/>
        </a:p>
      </dsp:txBody>
      <dsp:txXfrm>
        <a:off x="7719452" y="2956476"/>
        <a:ext cx="887830" cy="887830"/>
      </dsp:txXfrm>
    </dsp:sp>
    <dsp:sp modelId="{ADB08AD1-5437-4A14-AA59-11E448E71A11}">
      <dsp:nvSpPr>
        <dsp:cNvPr id="0" name=""/>
        <dsp:cNvSpPr/>
      </dsp:nvSpPr>
      <dsp:spPr>
        <a:xfrm>
          <a:off x="6318536" y="4283416"/>
          <a:ext cx="1255580" cy="125558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MEP Projects</a:t>
          </a:r>
          <a:endParaRPr lang="en-IN" sz="1300" kern="1200" dirty="0"/>
        </a:p>
      </dsp:txBody>
      <dsp:txXfrm>
        <a:off x="6502411" y="4467291"/>
        <a:ext cx="887830" cy="887830"/>
      </dsp:txXfrm>
    </dsp:sp>
    <dsp:sp modelId="{BAF55B1F-9744-4166-A34D-2B66A71342F9}">
      <dsp:nvSpPr>
        <dsp:cNvPr id="0" name=""/>
        <dsp:cNvSpPr/>
      </dsp:nvSpPr>
      <dsp:spPr>
        <a:xfrm>
          <a:off x="4342601" y="4310257"/>
          <a:ext cx="1255580" cy="125558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Railway Projects</a:t>
          </a:r>
          <a:endParaRPr lang="en-IN" sz="1300" kern="1200" dirty="0"/>
        </a:p>
      </dsp:txBody>
      <dsp:txXfrm>
        <a:off x="4526476" y="4494132"/>
        <a:ext cx="887830" cy="887830"/>
      </dsp:txXfrm>
    </dsp:sp>
    <dsp:sp modelId="{0EFCAD3F-7C84-41FC-BFA7-1FBB5BAACE44}">
      <dsp:nvSpPr>
        <dsp:cNvPr id="0" name=""/>
        <dsp:cNvSpPr/>
      </dsp:nvSpPr>
      <dsp:spPr>
        <a:xfrm>
          <a:off x="3116362" y="2772601"/>
          <a:ext cx="1255580" cy="125558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Smart Row Projects</a:t>
          </a:r>
          <a:endParaRPr lang="en-IN" sz="1300" kern="1200" dirty="0"/>
        </a:p>
      </dsp:txBody>
      <dsp:txXfrm>
        <a:off x="3300237" y="2956476"/>
        <a:ext cx="887830" cy="887830"/>
      </dsp:txXfrm>
    </dsp:sp>
    <dsp:sp modelId="{33E9A18D-C7F1-43AB-AF5D-F0089999E253}">
      <dsp:nvSpPr>
        <dsp:cNvPr id="0" name=""/>
        <dsp:cNvSpPr/>
      </dsp:nvSpPr>
      <dsp:spPr>
        <a:xfrm>
          <a:off x="3554002" y="855176"/>
          <a:ext cx="1255580" cy="125558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Smart City Projects</a:t>
          </a:r>
          <a:endParaRPr lang="en-IN" sz="1300" kern="1200" dirty="0"/>
        </a:p>
      </dsp:txBody>
      <dsp:txXfrm>
        <a:off x="3737877" y="1039051"/>
        <a:ext cx="887830" cy="8878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3DBFC-C3C3-4B22-8977-DAF670D30F9D}">
      <dsp:nvSpPr>
        <dsp:cNvPr id="0" name=""/>
        <dsp:cNvSpPr/>
      </dsp:nvSpPr>
      <dsp:spPr>
        <a:xfrm rot="5400000">
          <a:off x="-289775" y="292825"/>
          <a:ext cx="1931838" cy="1352286"/>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t>SITE Infra Services</a:t>
          </a:r>
          <a:endParaRPr lang="en-IN" sz="1900" b="1" kern="1200" dirty="0"/>
        </a:p>
      </dsp:txBody>
      <dsp:txXfrm rot="-5400000">
        <a:off x="1" y="679192"/>
        <a:ext cx="1352286" cy="579552"/>
      </dsp:txXfrm>
    </dsp:sp>
    <dsp:sp modelId="{FE61B55E-B7B5-48F2-82FB-D1DEF1CA3811}">
      <dsp:nvSpPr>
        <dsp:cNvPr id="0" name=""/>
        <dsp:cNvSpPr/>
      </dsp:nvSpPr>
      <dsp:spPr>
        <a:xfrm rot="5400000">
          <a:off x="3858295" y="-2502959"/>
          <a:ext cx="1255694" cy="6267713"/>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i="1" kern="1200" dirty="0">
              <a:latin typeface="Century Gothic" panose="020B0502020202020204" pitchFamily="34" charset="0"/>
              <a:cs typeface="Calibri Light" panose="020F0302020204030204" pitchFamily="34" charset="0"/>
            </a:rPr>
            <a:t>Service Provider for Civil, Electrical, Networking, DG and HVAC</a:t>
          </a:r>
          <a:endParaRPr lang="en-IN" sz="1400" b="0" i="1" kern="1200" dirty="0">
            <a:latin typeface="Century Gothic" panose="020B0502020202020204" pitchFamily="34" charset="0"/>
            <a:cs typeface="Calibri Light" panose="020F0302020204030204" pitchFamily="34" charset="0"/>
          </a:endParaRPr>
        </a:p>
        <a:p>
          <a:pPr marL="114300" lvl="1" indent="-114300" algn="l" defTabSz="622300">
            <a:lnSpc>
              <a:spcPct val="90000"/>
            </a:lnSpc>
            <a:spcBef>
              <a:spcPct val="0"/>
            </a:spcBef>
            <a:spcAft>
              <a:spcPct val="15000"/>
            </a:spcAft>
            <a:buChar char="•"/>
          </a:pPr>
          <a:r>
            <a:rPr lang="en-US" sz="1400" b="0" i="1" kern="1200" dirty="0">
              <a:latin typeface="Century Gothic" panose="020B0502020202020204" pitchFamily="34" charset="0"/>
              <a:cs typeface="Calibri Light" panose="020F0302020204030204" pitchFamily="34" charset="0"/>
            </a:rPr>
            <a:t>Passive Infra Equipment Maintenance (O &amp; M Services)</a:t>
          </a:r>
          <a:endParaRPr lang="en-IN" sz="1400" b="0" i="1" kern="1200" dirty="0">
            <a:latin typeface="Century Gothic" panose="020B0502020202020204" pitchFamily="34" charset="0"/>
            <a:cs typeface="Calibri Light" panose="020F0302020204030204" pitchFamily="34" charset="0"/>
          </a:endParaRPr>
        </a:p>
      </dsp:txBody>
      <dsp:txXfrm rot="-5400000">
        <a:off x="1352286" y="64348"/>
        <a:ext cx="6206415" cy="1133098"/>
      </dsp:txXfrm>
    </dsp:sp>
    <dsp:sp modelId="{AC383551-C509-4E56-B7D4-416FD1A30F00}">
      <dsp:nvSpPr>
        <dsp:cNvPr id="0" name=""/>
        <dsp:cNvSpPr/>
      </dsp:nvSpPr>
      <dsp:spPr>
        <a:xfrm rot="5400000">
          <a:off x="-289775" y="2033722"/>
          <a:ext cx="1931838" cy="1352286"/>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t>SITE Upgrade</a:t>
          </a:r>
          <a:endParaRPr lang="en-IN" sz="1900" b="1" kern="1200" dirty="0"/>
        </a:p>
      </dsp:txBody>
      <dsp:txXfrm rot="-5400000">
        <a:off x="1" y="2420089"/>
        <a:ext cx="1352286" cy="579552"/>
      </dsp:txXfrm>
    </dsp:sp>
    <dsp:sp modelId="{4BA9C825-6EFB-407F-801D-B62215713B95}">
      <dsp:nvSpPr>
        <dsp:cNvPr id="0" name=""/>
        <dsp:cNvSpPr/>
      </dsp:nvSpPr>
      <dsp:spPr>
        <a:xfrm rot="5400000">
          <a:off x="3858295" y="-762062"/>
          <a:ext cx="1255694" cy="6267713"/>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i="1" kern="1200" dirty="0">
              <a:latin typeface="Century Gothic" panose="020B0502020202020204" pitchFamily="34" charset="0"/>
            </a:rPr>
            <a:t>Project Management &amp; Services.</a:t>
          </a:r>
          <a:endParaRPr lang="en-IN" sz="1400" b="0" i="1" kern="1200" dirty="0">
            <a:latin typeface="Century Gothic" panose="020B0502020202020204" pitchFamily="34" charset="0"/>
          </a:endParaRPr>
        </a:p>
        <a:p>
          <a:pPr marL="114300" lvl="1" indent="-114300" algn="l" defTabSz="622300">
            <a:lnSpc>
              <a:spcPct val="90000"/>
            </a:lnSpc>
            <a:spcBef>
              <a:spcPct val="0"/>
            </a:spcBef>
            <a:spcAft>
              <a:spcPct val="15000"/>
            </a:spcAft>
            <a:buChar char="•"/>
          </a:pPr>
          <a:r>
            <a:rPr lang="en-US" sz="1400" b="0" i="1" kern="1200" dirty="0">
              <a:latin typeface="Century Gothic" panose="020B0502020202020204" pitchFamily="34" charset="0"/>
            </a:rPr>
            <a:t>Site Up gradation for Power Line  (EB), Liasoning for load enhancement.</a:t>
          </a:r>
          <a:endParaRPr lang="en-IN" sz="1400" b="0" i="1" kern="1200" dirty="0">
            <a:latin typeface="Century Gothic" panose="020B0502020202020204" pitchFamily="34" charset="0"/>
          </a:endParaRPr>
        </a:p>
        <a:p>
          <a:pPr marL="114300" lvl="1" indent="-114300" algn="l" defTabSz="622300">
            <a:lnSpc>
              <a:spcPct val="90000"/>
            </a:lnSpc>
            <a:spcBef>
              <a:spcPct val="0"/>
            </a:spcBef>
            <a:spcAft>
              <a:spcPct val="15000"/>
            </a:spcAft>
            <a:buChar char="•"/>
          </a:pPr>
          <a:r>
            <a:rPr lang="en-US" sz="1400" b="0" i="1" kern="1200" dirty="0">
              <a:latin typeface="Century Gothic" panose="020B0502020202020204" pitchFamily="34" charset="0"/>
            </a:rPr>
            <a:t>Infra Upgrade for like DG Swapping, Battery Replacement etc.</a:t>
          </a:r>
          <a:endParaRPr lang="en-IN" sz="1400" b="0" i="1" kern="1200" dirty="0">
            <a:latin typeface="Century Gothic" panose="020B0502020202020204" pitchFamily="34" charset="0"/>
          </a:endParaRPr>
        </a:p>
        <a:p>
          <a:pPr marL="114300" lvl="1" indent="-114300" algn="l" defTabSz="622300">
            <a:lnSpc>
              <a:spcPct val="90000"/>
            </a:lnSpc>
            <a:spcBef>
              <a:spcPct val="0"/>
            </a:spcBef>
            <a:spcAft>
              <a:spcPct val="15000"/>
            </a:spcAft>
            <a:buChar char="•"/>
          </a:pPr>
          <a:r>
            <a:rPr lang="en-US" sz="1400" b="0" i="1" kern="1200" dirty="0">
              <a:latin typeface="Century Gothic" panose="020B0502020202020204" pitchFamily="34" charset="0"/>
            </a:rPr>
            <a:t>Lifting Shifting of the equipment</a:t>
          </a:r>
          <a:r>
            <a:rPr lang="en-US" sz="1600" b="0" i="1" kern="1200" dirty="0">
              <a:latin typeface="Century Gothic" panose="020B0502020202020204" pitchFamily="34" charset="0"/>
            </a:rPr>
            <a:t>.</a:t>
          </a:r>
          <a:endParaRPr lang="en-IN" sz="1600" b="0" i="1" kern="1200" dirty="0">
            <a:latin typeface="Century Gothic" panose="020B0502020202020204" pitchFamily="34" charset="0"/>
          </a:endParaRPr>
        </a:p>
      </dsp:txBody>
      <dsp:txXfrm rot="-5400000">
        <a:off x="1352286" y="1805245"/>
        <a:ext cx="6206415" cy="1133098"/>
      </dsp:txXfrm>
    </dsp:sp>
    <dsp:sp modelId="{E1191A1C-C70F-4147-9E5B-ADA77267F315}">
      <dsp:nvSpPr>
        <dsp:cNvPr id="0" name=""/>
        <dsp:cNvSpPr/>
      </dsp:nvSpPr>
      <dsp:spPr>
        <a:xfrm rot="5400000">
          <a:off x="-289775" y="3774620"/>
          <a:ext cx="1931838" cy="1352286"/>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t>Telecom Installation</a:t>
          </a:r>
          <a:endParaRPr lang="en-IN" sz="1900" b="1" kern="1200" dirty="0"/>
        </a:p>
      </dsp:txBody>
      <dsp:txXfrm rot="-5400000">
        <a:off x="1" y="4160987"/>
        <a:ext cx="1352286" cy="579552"/>
      </dsp:txXfrm>
    </dsp:sp>
    <dsp:sp modelId="{B0333971-FECF-4503-A40F-54E08F12113E}">
      <dsp:nvSpPr>
        <dsp:cNvPr id="0" name=""/>
        <dsp:cNvSpPr/>
      </dsp:nvSpPr>
      <dsp:spPr>
        <a:xfrm rot="5400000">
          <a:off x="3858295" y="978835"/>
          <a:ext cx="1255694" cy="6267713"/>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i="1" kern="1200" dirty="0">
              <a:latin typeface="Century Gothic" panose="020B0502020202020204" pitchFamily="34" charset="0"/>
            </a:rPr>
            <a:t>Installation of the panels, UPS, DG, PAC, SMPS &amp; Inverter’s.</a:t>
          </a:r>
          <a:endParaRPr lang="en-IN" sz="1400" b="0" i="1" kern="1200" dirty="0">
            <a:latin typeface="Century Gothic" panose="020B0502020202020204" pitchFamily="34" charset="0"/>
          </a:endParaRPr>
        </a:p>
        <a:p>
          <a:pPr marL="114300" lvl="1" indent="-114300" algn="l" defTabSz="622300">
            <a:lnSpc>
              <a:spcPct val="90000"/>
            </a:lnSpc>
            <a:spcBef>
              <a:spcPct val="0"/>
            </a:spcBef>
            <a:spcAft>
              <a:spcPct val="15000"/>
            </a:spcAft>
            <a:buChar char="•"/>
          </a:pPr>
          <a:r>
            <a:rPr lang="en-US" sz="1400" b="0" i="1" kern="1200" dirty="0">
              <a:latin typeface="Century Gothic" panose="020B0502020202020204" pitchFamily="34" charset="0"/>
            </a:rPr>
            <a:t>Electrical Audit’s for power </a:t>
          </a:r>
          <a:endParaRPr lang="en-IN" sz="1400" b="0" i="1" kern="1200" dirty="0">
            <a:latin typeface="Century Gothic" panose="020B0502020202020204" pitchFamily="34" charset="0"/>
          </a:endParaRPr>
        </a:p>
        <a:p>
          <a:pPr marL="114300" lvl="1" indent="-114300" algn="l" defTabSz="622300">
            <a:lnSpc>
              <a:spcPct val="90000"/>
            </a:lnSpc>
            <a:spcBef>
              <a:spcPct val="0"/>
            </a:spcBef>
            <a:spcAft>
              <a:spcPct val="15000"/>
            </a:spcAft>
            <a:buChar char="•"/>
          </a:pPr>
          <a:r>
            <a:rPr lang="en-US" sz="1400" b="0" i="1" kern="1200" dirty="0">
              <a:latin typeface="Century Gothic" panose="020B0502020202020204" pitchFamily="34" charset="0"/>
            </a:rPr>
            <a:t>Man month basis team and rigger and service.</a:t>
          </a:r>
          <a:endParaRPr lang="en-IN" sz="1400" b="0" i="1" kern="1200" dirty="0">
            <a:latin typeface="Century Gothic" panose="020B0502020202020204" pitchFamily="34" charset="0"/>
          </a:endParaRPr>
        </a:p>
      </dsp:txBody>
      <dsp:txXfrm rot="-5400000">
        <a:off x="1352286" y="3546142"/>
        <a:ext cx="6206415" cy="11330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3DBFC-C3C3-4B22-8977-DAF670D30F9D}">
      <dsp:nvSpPr>
        <dsp:cNvPr id="0" name=""/>
        <dsp:cNvSpPr/>
      </dsp:nvSpPr>
      <dsp:spPr>
        <a:xfrm rot="5400000">
          <a:off x="-181576" y="181576"/>
          <a:ext cx="1210507" cy="847355"/>
        </a:xfrm>
        <a:prstGeom prst="chevr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a:t>Infra Services </a:t>
          </a:r>
          <a:endParaRPr lang="en-IN" sz="1200" b="1" kern="1200" dirty="0"/>
        </a:p>
      </dsp:txBody>
      <dsp:txXfrm rot="-5400000">
        <a:off x="1" y="423678"/>
        <a:ext cx="847355" cy="363152"/>
      </dsp:txXfrm>
    </dsp:sp>
    <dsp:sp modelId="{FE61B55E-B7B5-48F2-82FB-D1DEF1CA3811}">
      <dsp:nvSpPr>
        <dsp:cNvPr id="0" name=""/>
        <dsp:cNvSpPr/>
      </dsp:nvSpPr>
      <dsp:spPr>
        <a:xfrm rot="5400000">
          <a:off x="3416585" y="-2557353"/>
          <a:ext cx="786829" cy="5925289"/>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0" i="1" kern="1200" dirty="0">
              <a:latin typeface="Century Gothic" pitchFamily="34" charset="0"/>
            </a:rPr>
            <a:t>DC, CCC, Warehouse,</a:t>
          </a:r>
          <a:endParaRPr lang="en-IN" sz="1600" b="0" i="1" kern="1200" dirty="0">
            <a:latin typeface="Century Gothic" pitchFamily="34" charset="0"/>
          </a:endParaRPr>
        </a:p>
        <a:p>
          <a:pPr marL="171450" lvl="1" indent="-171450" algn="l" defTabSz="711200">
            <a:lnSpc>
              <a:spcPct val="90000"/>
            </a:lnSpc>
            <a:spcBef>
              <a:spcPct val="0"/>
            </a:spcBef>
            <a:spcAft>
              <a:spcPct val="15000"/>
            </a:spcAft>
            <a:buChar char="•"/>
          </a:pPr>
          <a:r>
            <a:rPr lang="en-US" sz="1600" b="0" i="1" kern="1200" dirty="0">
              <a:latin typeface="Century Gothic" pitchFamily="34" charset="0"/>
            </a:rPr>
            <a:t>Site Inspection Analysis</a:t>
          </a:r>
          <a:endParaRPr lang="en-IN" sz="1600" b="0" i="1" kern="1200" dirty="0">
            <a:latin typeface="Century Gothic" pitchFamily="34" charset="0"/>
          </a:endParaRPr>
        </a:p>
        <a:p>
          <a:pPr marL="171450" lvl="1" indent="-171450" algn="l" defTabSz="711200">
            <a:lnSpc>
              <a:spcPct val="90000"/>
            </a:lnSpc>
            <a:spcBef>
              <a:spcPct val="0"/>
            </a:spcBef>
            <a:spcAft>
              <a:spcPct val="15000"/>
            </a:spcAft>
            <a:buChar char="•"/>
          </a:pPr>
          <a:r>
            <a:rPr lang="en-US" sz="1600" b="0" i="1" kern="1200" dirty="0">
              <a:latin typeface="Century Gothic" pitchFamily="34" charset="0"/>
            </a:rPr>
            <a:t>Planning, Construction, Service &amp; </a:t>
          </a:r>
          <a:r>
            <a:rPr lang="en-US" sz="1600" b="0" i="1" kern="1200" dirty="0" err="1">
              <a:latin typeface="Century Gothic" pitchFamily="34" charset="0"/>
            </a:rPr>
            <a:t>Maintaince</a:t>
          </a:r>
          <a:r>
            <a:rPr lang="en-US" sz="1600" b="0" i="1" kern="1200" dirty="0">
              <a:latin typeface="Century Gothic" pitchFamily="34" charset="0"/>
            </a:rPr>
            <a:t>.</a:t>
          </a:r>
          <a:endParaRPr lang="en-IN" sz="1600" b="0" i="1" kern="1200" dirty="0">
            <a:latin typeface="Century Gothic" pitchFamily="34" charset="0"/>
          </a:endParaRPr>
        </a:p>
      </dsp:txBody>
      <dsp:txXfrm rot="-5400000">
        <a:off x="847355" y="50287"/>
        <a:ext cx="5886879" cy="710009"/>
      </dsp:txXfrm>
    </dsp:sp>
    <dsp:sp modelId="{AC383551-C509-4E56-B7D4-416FD1A30F00}">
      <dsp:nvSpPr>
        <dsp:cNvPr id="0" name=""/>
        <dsp:cNvSpPr/>
      </dsp:nvSpPr>
      <dsp:spPr>
        <a:xfrm rot="5400000">
          <a:off x="-181576" y="1278663"/>
          <a:ext cx="1210507" cy="847355"/>
        </a:xfrm>
        <a:prstGeom prst="chevron">
          <a:avLst/>
        </a:prstGeom>
        <a:gradFill rotWithShape="0">
          <a:gsLst>
            <a:gs pos="0">
              <a:schemeClr val="accent4">
                <a:hueOff val="4143429"/>
                <a:satOff val="15634"/>
                <a:lumOff val="1438"/>
                <a:alphaOff val="0"/>
                <a:lumMod val="110000"/>
                <a:satMod val="105000"/>
                <a:tint val="67000"/>
              </a:schemeClr>
            </a:gs>
            <a:gs pos="50000">
              <a:schemeClr val="accent4">
                <a:hueOff val="4143429"/>
                <a:satOff val="15634"/>
                <a:lumOff val="1438"/>
                <a:alphaOff val="0"/>
                <a:lumMod val="105000"/>
                <a:satMod val="103000"/>
                <a:tint val="73000"/>
              </a:schemeClr>
            </a:gs>
            <a:gs pos="100000">
              <a:schemeClr val="accent4">
                <a:hueOff val="4143429"/>
                <a:satOff val="15634"/>
                <a:lumOff val="1438"/>
                <a:alphaOff val="0"/>
                <a:lumMod val="105000"/>
                <a:satMod val="109000"/>
                <a:tint val="81000"/>
              </a:schemeClr>
            </a:gs>
          </a:gsLst>
          <a:lin ang="5400000" scaled="0"/>
        </a:gradFill>
        <a:ln w="6350" cap="flat" cmpd="sng" algn="ctr">
          <a:solidFill>
            <a:schemeClr val="accent4">
              <a:hueOff val="4143429"/>
              <a:satOff val="15634"/>
              <a:lumOff val="143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n-US" sz="1600" kern="1200"/>
        </a:p>
        <a:p>
          <a:pPr marL="0" lvl="0" indent="0" algn="ctr" defTabSz="711200">
            <a:lnSpc>
              <a:spcPct val="90000"/>
            </a:lnSpc>
            <a:spcBef>
              <a:spcPct val="0"/>
            </a:spcBef>
            <a:spcAft>
              <a:spcPct val="35000"/>
            </a:spcAft>
            <a:buNone/>
          </a:pPr>
          <a:r>
            <a:rPr lang="en-US" sz="1200" b="1" kern="1200"/>
            <a:t>Civil Construction</a:t>
          </a:r>
          <a:endParaRPr lang="en-IN" sz="1200" b="1" kern="1200" dirty="0"/>
        </a:p>
      </dsp:txBody>
      <dsp:txXfrm rot="-5400000">
        <a:off x="1" y="1520765"/>
        <a:ext cx="847355" cy="363152"/>
      </dsp:txXfrm>
    </dsp:sp>
    <dsp:sp modelId="{4BA9C825-6EFB-407F-801D-B62215713B95}">
      <dsp:nvSpPr>
        <dsp:cNvPr id="0" name=""/>
        <dsp:cNvSpPr/>
      </dsp:nvSpPr>
      <dsp:spPr>
        <a:xfrm rot="5400000">
          <a:off x="3802132" y="-1839798"/>
          <a:ext cx="786829" cy="6772644"/>
        </a:xfrm>
        <a:prstGeom prst="round2SameRect">
          <a:avLst/>
        </a:prstGeom>
        <a:solidFill>
          <a:schemeClr val="lt1">
            <a:alpha val="90000"/>
            <a:hueOff val="0"/>
            <a:satOff val="0"/>
            <a:lumOff val="0"/>
            <a:alphaOff val="0"/>
          </a:schemeClr>
        </a:solidFill>
        <a:ln w="6350" cap="flat" cmpd="sng" algn="ctr">
          <a:solidFill>
            <a:schemeClr val="accent4">
              <a:hueOff val="4143429"/>
              <a:satOff val="15634"/>
              <a:lumOff val="143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0" i="1" kern="1200" dirty="0">
              <a:latin typeface="Century Gothic" pitchFamily="34" charset="0"/>
            </a:rPr>
            <a:t>Road Culvert, minor bridges, PQC Road.</a:t>
          </a:r>
          <a:endParaRPr lang="en-IN" sz="1400" b="0" i="1" kern="1200" dirty="0">
            <a:latin typeface="Century Gothic" pitchFamily="34" charset="0"/>
          </a:endParaRPr>
        </a:p>
        <a:p>
          <a:pPr marL="114300" lvl="1" indent="-114300" algn="l" defTabSz="622300">
            <a:lnSpc>
              <a:spcPct val="90000"/>
            </a:lnSpc>
            <a:spcBef>
              <a:spcPct val="0"/>
            </a:spcBef>
            <a:spcAft>
              <a:spcPct val="15000"/>
            </a:spcAft>
            <a:buChar char="•"/>
          </a:pPr>
          <a:endParaRPr lang="en-IN" sz="1400" kern="1200" dirty="0">
            <a:latin typeface="Century Gothic" pitchFamily="34" charset="0"/>
          </a:endParaRPr>
        </a:p>
      </dsp:txBody>
      <dsp:txXfrm rot="-5400000">
        <a:off x="809225" y="1191519"/>
        <a:ext cx="6734234" cy="710009"/>
      </dsp:txXfrm>
    </dsp:sp>
    <dsp:sp modelId="{E1191A1C-C70F-4147-9E5B-ADA77267F315}">
      <dsp:nvSpPr>
        <dsp:cNvPr id="0" name=""/>
        <dsp:cNvSpPr/>
      </dsp:nvSpPr>
      <dsp:spPr>
        <a:xfrm rot="5400000">
          <a:off x="-299540" y="2533262"/>
          <a:ext cx="1446435" cy="847355"/>
        </a:xfrm>
        <a:prstGeom prst="chevron">
          <a:avLst/>
        </a:prstGeom>
        <a:gradFill rotWithShape="0">
          <a:gsLst>
            <a:gs pos="0">
              <a:schemeClr val="accent4">
                <a:hueOff val="8286858"/>
                <a:satOff val="31267"/>
                <a:lumOff val="2876"/>
                <a:alphaOff val="0"/>
                <a:lumMod val="110000"/>
                <a:satMod val="105000"/>
                <a:tint val="67000"/>
              </a:schemeClr>
            </a:gs>
            <a:gs pos="50000">
              <a:schemeClr val="accent4">
                <a:hueOff val="8286858"/>
                <a:satOff val="31267"/>
                <a:lumOff val="2876"/>
                <a:alphaOff val="0"/>
                <a:lumMod val="105000"/>
                <a:satMod val="103000"/>
                <a:tint val="73000"/>
              </a:schemeClr>
            </a:gs>
            <a:gs pos="100000">
              <a:schemeClr val="accent4">
                <a:hueOff val="8286858"/>
                <a:satOff val="31267"/>
                <a:lumOff val="2876"/>
                <a:alphaOff val="0"/>
                <a:lumMod val="105000"/>
                <a:satMod val="109000"/>
                <a:tint val="81000"/>
              </a:schemeClr>
            </a:gs>
          </a:gsLst>
          <a:lin ang="5400000" scaled="0"/>
        </a:gradFill>
        <a:ln w="6350" cap="flat" cmpd="sng" algn="ctr">
          <a:solidFill>
            <a:schemeClr val="accent4">
              <a:hueOff val="8286858"/>
              <a:satOff val="31267"/>
              <a:lumOff val="2876"/>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a:t>Site Infra Construction</a:t>
          </a:r>
          <a:endParaRPr lang="en-IN" sz="1200" b="1" kern="1200" dirty="0"/>
        </a:p>
      </dsp:txBody>
      <dsp:txXfrm rot="-5400000">
        <a:off x="1" y="2657400"/>
        <a:ext cx="847355" cy="599080"/>
      </dsp:txXfrm>
    </dsp:sp>
    <dsp:sp modelId="{B0333971-FECF-4503-A40F-54E08F12113E}">
      <dsp:nvSpPr>
        <dsp:cNvPr id="0" name=""/>
        <dsp:cNvSpPr/>
      </dsp:nvSpPr>
      <dsp:spPr>
        <a:xfrm rot="5400000">
          <a:off x="3670873" y="-641220"/>
          <a:ext cx="1125607" cy="6772644"/>
        </a:xfrm>
        <a:prstGeom prst="round2SameRect">
          <a:avLst/>
        </a:prstGeom>
        <a:solidFill>
          <a:schemeClr val="lt1">
            <a:alpha val="90000"/>
            <a:hueOff val="0"/>
            <a:satOff val="0"/>
            <a:lumOff val="0"/>
            <a:alphaOff val="0"/>
          </a:schemeClr>
        </a:solidFill>
        <a:ln w="6350" cap="flat" cmpd="sng" algn="ctr">
          <a:solidFill>
            <a:schemeClr val="accent4">
              <a:hueOff val="8286858"/>
              <a:satOff val="31267"/>
              <a:lumOff val="287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0" i="1" kern="1200" dirty="0">
              <a:latin typeface="Century Gothic" pitchFamily="34" charset="0"/>
            </a:rPr>
            <a:t>Line Layout Marking, Excavation &amp; material Installation.</a:t>
          </a:r>
          <a:endParaRPr lang="en-IN" sz="1600" b="0" i="1" kern="1200" dirty="0">
            <a:latin typeface="Century Gothic" pitchFamily="34" charset="0"/>
          </a:endParaRPr>
        </a:p>
        <a:p>
          <a:pPr marL="171450" lvl="1" indent="-171450" algn="l" defTabSz="711200">
            <a:lnSpc>
              <a:spcPct val="90000"/>
            </a:lnSpc>
            <a:spcBef>
              <a:spcPct val="0"/>
            </a:spcBef>
            <a:spcAft>
              <a:spcPct val="15000"/>
            </a:spcAft>
            <a:buChar char="•"/>
          </a:pPr>
          <a:r>
            <a:rPr lang="en-US" sz="1600" b="0" i="1" kern="1200" dirty="0">
              <a:latin typeface="Century Gothic" pitchFamily="34" charset="0"/>
            </a:rPr>
            <a:t>Supply &amp; Installation of Electrical System, Fire Fighting System, HVAC System, DG System. </a:t>
          </a:r>
          <a:endParaRPr lang="en-IN" sz="1600" b="0" i="1" kern="1200" dirty="0">
            <a:latin typeface="Century Gothic" pitchFamily="34" charset="0"/>
          </a:endParaRPr>
        </a:p>
        <a:p>
          <a:pPr marL="171450" lvl="1" indent="-171450" algn="l" defTabSz="711200">
            <a:lnSpc>
              <a:spcPct val="90000"/>
            </a:lnSpc>
            <a:spcBef>
              <a:spcPct val="0"/>
            </a:spcBef>
            <a:spcAft>
              <a:spcPct val="15000"/>
            </a:spcAft>
            <a:buChar char="•"/>
          </a:pPr>
          <a:r>
            <a:rPr lang="en-US" sz="1600" b="0" i="1" kern="1200" dirty="0">
              <a:latin typeface="Century Gothic" pitchFamily="34" charset="0"/>
            </a:rPr>
            <a:t>Supply &amp; Erecting of DG Exhaust piping in MP</a:t>
          </a:r>
          <a:r>
            <a:rPr lang="en-US" sz="1400" b="0" i="1" kern="1200" dirty="0">
              <a:latin typeface="Century Gothic" pitchFamily="34" charset="0"/>
            </a:rPr>
            <a:t>.</a:t>
          </a:r>
          <a:endParaRPr lang="en-IN" sz="1400" b="0" i="1" kern="1200" dirty="0">
            <a:latin typeface="Century Gothic" pitchFamily="34" charset="0"/>
          </a:endParaRPr>
        </a:p>
      </dsp:txBody>
      <dsp:txXfrm rot="-5400000">
        <a:off x="847355" y="2237246"/>
        <a:ext cx="6717696" cy="1015711"/>
      </dsp:txXfrm>
    </dsp:sp>
    <dsp:sp modelId="{68802F16-1BDB-4D7D-B22E-DFC1B9C4BC07}">
      <dsp:nvSpPr>
        <dsp:cNvPr id="0" name=""/>
        <dsp:cNvSpPr/>
      </dsp:nvSpPr>
      <dsp:spPr>
        <a:xfrm rot="5400000">
          <a:off x="-380589" y="3935450"/>
          <a:ext cx="1608534" cy="847355"/>
        </a:xfrm>
        <a:prstGeom prst="chevron">
          <a:avLst/>
        </a:prstGeom>
        <a:gradFill rotWithShape="0">
          <a:gsLst>
            <a:gs pos="0">
              <a:schemeClr val="accent4">
                <a:hueOff val="12430287"/>
                <a:satOff val="46901"/>
                <a:lumOff val="4314"/>
                <a:alphaOff val="0"/>
                <a:lumMod val="110000"/>
                <a:satMod val="105000"/>
                <a:tint val="67000"/>
              </a:schemeClr>
            </a:gs>
            <a:gs pos="50000">
              <a:schemeClr val="accent4">
                <a:hueOff val="12430287"/>
                <a:satOff val="46901"/>
                <a:lumOff val="4314"/>
                <a:alphaOff val="0"/>
                <a:lumMod val="105000"/>
                <a:satMod val="103000"/>
                <a:tint val="73000"/>
              </a:schemeClr>
            </a:gs>
            <a:gs pos="100000">
              <a:schemeClr val="accent4">
                <a:hueOff val="12430287"/>
                <a:satOff val="46901"/>
                <a:lumOff val="4314"/>
                <a:alphaOff val="0"/>
                <a:lumMod val="105000"/>
                <a:satMod val="109000"/>
                <a:tint val="81000"/>
              </a:schemeClr>
            </a:gs>
          </a:gsLst>
          <a:lin ang="5400000" scaled="0"/>
        </a:gradFill>
        <a:ln w="6350" cap="flat" cmpd="sng" algn="ctr">
          <a:solidFill>
            <a:schemeClr val="accent4">
              <a:hueOff val="12430287"/>
              <a:satOff val="46901"/>
              <a:lumOff val="4314"/>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a:t>Operation &amp; Maintenance</a:t>
          </a:r>
          <a:r>
            <a:rPr lang="en-US" sz="1200" kern="1200"/>
            <a:t>	</a:t>
          </a:r>
          <a:endParaRPr lang="en-IN" sz="1200" kern="1200" dirty="0"/>
        </a:p>
      </dsp:txBody>
      <dsp:txXfrm rot="-5400000">
        <a:off x="1" y="3978539"/>
        <a:ext cx="847355" cy="761179"/>
      </dsp:txXfrm>
    </dsp:sp>
    <dsp:sp modelId="{132E74EB-1069-40EC-86EB-43DAA030507A}">
      <dsp:nvSpPr>
        <dsp:cNvPr id="0" name=""/>
        <dsp:cNvSpPr/>
      </dsp:nvSpPr>
      <dsp:spPr>
        <a:xfrm rot="5400000">
          <a:off x="3661388" y="799065"/>
          <a:ext cx="1144577" cy="6772644"/>
        </a:xfrm>
        <a:prstGeom prst="round2SameRect">
          <a:avLst/>
        </a:prstGeom>
        <a:solidFill>
          <a:schemeClr val="lt1">
            <a:alpha val="90000"/>
            <a:hueOff val="0"/>
            <a:satOff val="0"/>
            <a:lumOff val="0"/>
            <a:alphaOff val="0"/>
          </a:schemeClr>
        </a:solidFill>
        <a:ln w="6350" cap="flat" cmpd="sng" algn="ctr">
          <a:solidFill>
            <a:schemeClr val="accent4">
              <a:hueOff val="12430287"/>
              <a:satOff val="46901"/>
              <a:lumOff val="431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0" i="1" kern="1200" dirty="0">
              <a:latin typeface="Century Gothic" pitchFamily="34" charset="0"/>
            </a:rPr>
            <a:t>Quality Check.</a:t>
          </a:r>
          <a:endParaRPr lang="en-IN" sz="1600" b="0" i="1" kern="1200" dirty="0">
            <a:latin typeface="Century Gothic" pitchFamily="34" charset="0"/>
          </a:endParaRPr>
        </a:p>
        <a:p>
          <a:pPr marL="171450" lvl="1" indent="-171450" algn="l" defTabSz="711200">
            <a:lnSpc>
              <a:spcPct val="90000"/>
            </a:lnSpc>
            <a:spcBef>
              <a:spcPct val="0"/>
            </a:spcBef>
            <a:spcAft>
              <a:spcPct val="15000"/>
            </a:spcAft>
            <a:buChar char="•"/>
          </a:pPr>
          <a:r>
            <a:rPr lang="en-US" sz="1600" b="0" i="1" kern="1200" dirty="0">
              <a:latin typeface="Century Gothic" pitchFamily="34" charset="0"/>
            </a:rPr>
            <a:t>Power Quality Audit.</a:t>
          </a:r>
          <a:endParaRPr lang="en-IN" sz="1600" b="0" i="1" kern="1200" dirty="0">
            <a:latin typeface="Century Gothic" pitchFamily="34" charset="0"/>
          </a:endParaRPr>
        </a:p>
        <a:p>
          <a:pPr marL="171450" lvl="1" indent="-171450" algn="l" defTabSz="711200">
            <a:lnSpc>
              <a:spcPct val="90000"/>
            </a:lnSpc>
            <a:spcBef>
              <a:spcPct val="0"/>
            </a:spcBef>
            <a:spcAft>
              <a:spcPct val="15000"/>
            </a:spcAft>
            <a:buChar char="•"/>
          </a:pPr>
          <a:r>
            <a:rPr lang="en-US" sz="1600" b="0" i="1" kern="1200" dirty="0">
              <a:latin typeface="Century Gothic" pitchFamily="34" charset="0"/>
            </a:rPr>
            <a:t>Preventive Maintenance.</a:t>
          </a:r>
          <a:endParaRPr lang="en-IN" sz="1600" b="0" i="1" kern="1200" dirty="0">
            <a:latin typeface="Century Gothic" pitchFamily="34" charset="0"/>
          </a:endParaRPr>
        </a:p>
        <a:p>
          <a:pPr marL="171450" lvl="1" indent="-171450" algn="l" defTabSz="711200">
            <a:lnSpc>
              <a:spcPct val="90000"/>
            </a:lnSpc>
            <a:spcBef>
              <a:spcPct val="0"/>
            </a:spcBef>
            <a:spcAft>
              <a:spcPct val="15000"/>
            </a:spcAft>
            <a:buChar char="•"/>
          </a:pPr>
          <a:r>
            <a:rPr lang="en-US" sz="1600" b="0" i="1" kern="1200" dirty="0">
              <a:latin typeface="Century Gothic" pitchFamily="34" charset="0"/>
            </a:rPr>
            <a:t>AMC Support.</a:t>
          </a:r>
          <a:endParaRPr lang="en-IN" sz="1600" b="0" i="1" kern="1200" dirty="0">
            <a:latin typeface="Century Gothic" pitchFamily="34" charset="0"/>
          </a:endParaRPr>
        </a:p>
      </dsp:txBody>
      <dsp:txXfrm rot="-5400000">
        <a:off x="847355" y="3668972"/>
        <a:ext cx="6716770" cy="103282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243D74-B9C1-450A-B0F3-6C6DCB0CF2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2C27C33-9BB1-41D5-A236-12767E7E72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AB3EA8-A58D-4C92-A3AB-D271CCC294C7}" type="datetimeFigureOut">
              <a:rPr lang="en-US" smtClean="0"/>
              <a:t>4/1/2023</a:t>
            </a:fld>
            <a:endParaRPr lang="en-US" dirty="0"/>
          </a:p>
        </p:txBody>
      </p:sp>
      <p:sp>
        <p:nvSpPr>
          <p:cNvPr id="4" name="Footer Placeholder 3">
            <a:extLst>
              <a:ext uri="{FF2B5EF4-FFF2-40B4-BE49-F238E27FC236}">
                <a16:creationId xmlns:a16="http://schemas.microsoft.com/office/drawing/2014/main" id="{44A7EADB-04A4-4093-B238-438E2C7317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DDD8696-706D-440E-AE04-4C644F0613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2A5DE8-F2C4-4DB3-88D1-656DCD59E73E}" type="slidenum">
              <a:rPr lang="en-US" smtClean="0"/>
              <a:t>‹#›</a:t>
            </a:fld>
            <a:endParaRPr lang="en-US" dirty="0"/>
          </a:p>
        </p:txBody>
      </p:sp>
    </p:spTree>
    <p:extLst>
      <p:ext uri="{BB962C8B-B14F-4D97-AF65-F5344CB8AC3E}">
        <p14:creationId xmlns:p14="http://schemas.microsoft.com/office/powerpoint/2010/main" val="178982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US" noProof="0" smtClean="0"/>
              <a:t>4/1/2023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US" noProof="0" smtClean="0"/>
              <a:t>‹#›</a:t>
            </a:fld>
            <a:endParaRPr lang="en-US"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a:p>
        </p:txBody>
      </p:sp>
    </p:spTree>
    <p:extLst>
      <p:ext uri="{BB962C8B-B14F-4D97-AF65-F5344CB8AC3E}">
        <p14:creationId xmlns:p14="http://schemas.microsoft.com/office/powerpoint/2010/main" val="2985530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2</a:t>
            </a:fld>
            <a:endParaRPr lang="en-US"/>
          </a:p>
        </p:txBody>
      </p:sp>
    </p:spTree>
    <p:extLst>
      <p:ext uri="{BB962C8B-B14F-4D97-AF65-F5344CB8AC3E}">
        <p14:creationId xmlns:p14="http://schemas.microsoft.com/office/powerpoint/2010/main" val="3179795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3</a:t>
            </a:fld>
            <a:endParaRPr lang="en-US"/>
          </a:p>
        </p:txBody>
      </p:sp>
    </p:spTree>
    <p:extLst>
      <p:ext uri="{BB962C8B-B14F-4D97-AF65-F5344CB8AC3E}">
        <p14:creationId xmlns:p14="http://schemas.microsoft.com/office/powerpoint/2010/main" val="2243169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4</a:t>
            </a:fld>
            <a:endParaRPr lang="en-US"/>
          </a:p>
        </p:txBody>
      </p:sp>
    </p:spTree>
    <p:extLst>
      <p:ext uri="{BB962C8B-B14F-4D97-AF65-F5344CB8AC3E}">
        <p14:creationId xmlns:p14="http://schemas.microsoft.com/office/powerpoint/2010/main" val="2851398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5</a:t>
            </a:fld>
            <a:endParaRPr lang="en-US"/>
          </a:p>
        </p:txBody>
      </p:sp>
    </p:spTree>
    <p:extLst>
      <p:ext uri="{BB962C8B-B14F-4D97-AF65-F5344CB8AC3E}">
        <p14:creationId xmlns:p14="http://schemas.microsoft.com/office/powerpoint/2010/main" val="3328078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7</a:t>
            </a:fld>
            <a:endParaRPr lang="en-US"/>
          </a:p>
        </p:txBody>
      </p:sp>
    </p:spTree>
    <p:extLst>
      <p:ext uri="{BB962C8B-B14F-4D97-AF65-F5344CB8AC3E}">
        <p14:creationId xmlns:p14="http://schemas.microsoft.com/office/powerpoint/2010/main" val="179059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8</a:t>
            </a:fld>
            <a:endParaRPr lang="en-US" noProof="0" dirty="0"/>
          </a:p>
        </p:txBody>
      </p:sp>
    </p:spTree>
    <p:extLst>
      <p:ext uri="{BB962C8B-B14F-4D97-AF65-F5344CB8AC3E}">
        <p14:creationId xmlns:p14="http://schemas.microsoft.com/office/powerpoint/2010/main" val="3432579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noProof="0" smtClean="0"/>
              <a:t>12</a:t>
            </a:fld>
            <a:endParaRPr lang="en-US" noProof="0" dirty="0"/>
          </a:p>
        </p:txBody>
      </p:sp>
    </p:spTree>
    <p:extLst>
      <p:ext uri="{BB962C8B-B14F-4D97-AF65-F5344CB8AC3E}">
        <p14:creationId xmlns:p14="http://schemas.microsoft.com/office/powerpoint/2010/main" val="2825639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26</a:t>
            </a:fld>
            <a:endParaRPr lang="en-US"/>
          </a:p>
        </p:txBody>
      </p:sp>
    </p:spTree>
    <p:extLst>
      <p:ext uri="{BB962C8B-B14F-4D97-AF65-F5344CB8AC3E}">
        <p14:creationId xmlns:p14="http://schemas.microsoft.com/office/powerpoint/2010/main" val="4057122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312605"/>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844881"/>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6371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Envelope">
            <a:extLst>
              <a:ext uri="{FF2B5EF4-FFF2-40B4-BE49-F238E27FC236}">
                <a16:creationId xmlns:a16="http://schemas.microsoft.com/office/drawing/2014/main" id="{A686352B-226C-4579-B831-0DC14EC3895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Graphic 19" descr="Network">
            <a:extLst>
              <a:ext uri="{FF2B5EF4-FFF2-40B4-BE49-F238E27FC236}">
                <a16:creationId xmlns:a16="http://schemas.microsoft.com/office/drawing/2014/main" id="{460C8169-012B-451A-A6C2-6FEC0DC82AF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dirty="0"/>
              <a:t>Website </a:t>
            </a:r>
            <a:r>
              <a:rPr lang="en-US" noProof="0" dirty="0" err="1"/>
              <a:t>url</a:t>
            </a:r>
            <a:r>
              <a:rPr lang="en-US" noProof="0" dirty="0"/>
              <a:t> here</a:t>
            </a:r>
          </a:p>
        </p:txBody>
      </p: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057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26544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2" name="Picture 11">
            <a:extLst>
              <a:ext uri="{FF2B5EF4-FFF2-40B4-BE49-F238E27FC236}">
                <a16:creationId xmlns:a16="http://schemas.microsoft.com/office/drawing/2014/main" id="{EC2DFD46-BF74-47BA-A496-92ED1979C3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3789758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3" name="Picture 12">
            <a:extLst>
              <a:ext uri="{FF2B5EF4-FFF2-40B4-BE49-F238E27FC236}">
                <a16:creationId xmlns:a16="http://schemas.microsoft.com/office/drawing/2014/main" id="{332150F9-14BF-4DCB-884D-49596914C2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209293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21" name="Picture 20">
            <a:extLst>
              <a:ext uri="{FF2B5EF4-FFF2-40B4-BE49-F238E27FC236}">
                <a16:creationId xmlns:a16="http://schemas.microsoft.com/office/drawing/2014/main" id="{03383C6B-3BE4-4380-AF26-1C21492FCE8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246179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pic>
        <p:nvPicPr>
          <p:cNvPr id="8" name="Picture 7">
            <a:extLst>
              <a:ext uri="{FF2B5EF4-FFF2-40B4-BE49-F238E27FC236}">
                <a16:creationId xmlns:a16="http://schemas.microsoft.com/office/drawing/2014/main" id="{06298D65-1027-4897-A948-DCEEF8FC3D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210718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3" name="Picture 12">
            <a:extLst>
              <a:ext uri="{FF2B5EF4-FFF2-40B4-BE49-F238E27FC236}">
                <a16:creationId xmlns:a16="http://schemas.microsoft.com/office/drawing/2014/main" id="{91881DEA-0ECB-4310-ADF5-4337ACB4338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3025310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E1FC86-B19E-49F2-947A-F5ECEEA01922}"/>
              </a:ext>
            </a:extLst>
          </p:cNvPr>
          <p:cNvSpPr>
            <a:spLocks noGrp="1"/>
          </p:cNvSpPr>
          <p:nvPr>
            <p:ph type="dt" sz="half" idx="10"/>
          </p:nvPr>
        </p:nvSpPr>
        <p:spPr/>
        <p:txBody>
          <a:bodyPr/>
          <a:lstStyle/>
          <a:p>
            <a:fld id="{E75359B4-6C78-47C8-B5A6-0DE8E3995440}" type="datetimeFigureOut">
              <a:rPr lang="en-IN" smtClean="0"/>
              <a:t>01-04-2023</a:t>
            </a:fld>
            <a:endParaRPr lang="en-IN"/>
          </a:p>
        </p:txBody>
      </p:sp>
      <p:sp>
        <p:nvSpPr>
          <p:cNvPr id="3" name="Footer Placeholder 2">
            <a:extLst>
              <a:ext uri="{FF2B5EF4-FFF2-40B4-BE49-F238E27FC236}">
                <a16:creationId xmlns:a16="http://schemas.microsoft.com/office/drawing/2014/main" id="{0A89AFAB-C1EB-4C4E-A6B3-72240035C30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52D2444C-9AAD-421D-ADF0-6E163FDBD198}"/>
              </a:ext>
            </a:extLst>
          </p:cNvPr>
          <p:cNvSpPr>
            <a:spLocks noGrp="1"/>
          </p:cNvSpPr>
          <p:nvPr>
            <p:ph type="sldNum" sz="quarter" idx="12"/>
          </p:nvPr>
        </p:nvSpPr>
        <p:spPr/>
        <p:txBody>
          <a:bodyPr/>
          <a:lstStyle/>
          <a:p>
            <a:fld id="{0FA1F87C-071C-4384-9649-92D6939665FA}" type="slidenum">
              <a:rPr lang="en-IN" smtClean="0"/>
              <a:t>‹#›</a:t>
            </a:fld>
            <a:endParaRPr lang="en-IN"/>
          </a:p>
        </p:txBody>
      </p:sp>
    </p:spTree>
    <p:extLst>
      <p:ext uri="{BB962C8B-B14F-4D97-AF65-F5344CB8AC3E}">
        <p14:creationId xmlns:p14="http://schemas.microsoft.com/office/powerpoint/2010/main" val="1387469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endParaRPr lang="en-US" noProof="0" dirty="0"/>
          </a:p>
        </p:txBody>
      </p:sp>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169620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endParaRPr lang="en-US" noProof="0" dirty="0"/>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2"/>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Tree>
    <p:extLst>
      <p:ext uri="{BB962C8B-B14F-4D97-AF65-F5344CB8AC3E}">
        <p14:creationId xmlns:p14="http://schemas.microsoft.com/office/powerpoint/2010/main" val="387650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4/1/2023</a:t>
            </a:fld>
            <a:endParaRPr lang="en-US" noProof="0"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3.xml"/><Relationship Id="rId7" Type="http://schemas.openxmlformats.org/officeDocument/2006/relationships/image" Target="../media/image11.pn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1.png"/><Relationship Id="rId7" Type="http://schemas.openxmlformats.org/officeDocument/2006/relationships/diagramQuickStyle" Target="../diagrams/quickStyle4.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0.jpeg"/><Relationship Id="rId9" Type="http://schemas.microsoft.com/office/2007/relationships/diagramDrawing" Target="../diagrams/drawing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bin"/><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fif"/><Relationship Id="rId2" Type="http://schemas.openxmlformats.org/officeDocument/2006/relationships/image" Target="../media/image28.jpeg"/><Relationship Id="rId1" Type="http://schemas.openxmlformats.org/officeDocument/2006/relationships/slideLayout" Target="../slideLayouts/slideLayout19.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fif"/></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fif"/><Relationship Id="rId1" Type="http://schemas.openxmlformats.org/officeDocument/2006/relationships/slideLayout" Target="../slideLayouts/slideLayout19.xml"/><Relationship Id="rId5" Type="http://schemas.openxmlformats.org/officeDocument/2006/relationships/image" Target="../media/image37.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19.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5.jfif"/><Relationship Id="rId2" Type="http://schemas.openxmlformats.org/officeDocument/2006/relationships/image" Target="../media/image44.jpeg"/><Relationship Id="rId1" Type="http://schemas.openxmlformats.org/officeDocument/2006/relationships/slideLayout" Target="../slideLayouts/slideLayout19.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9.xml"/><Relationship Id="rId6" Type="http://schemas.openxmlformats.org/officeDocument/2006/relationships/image" Target="../media/image53.jfif"/><Relationship Id="rId5" Type="http://schemas.openxmlformats.org/officeDocument/2006/relationships/image" Target="../media/image52.jpeg"/><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3" Type="http://schemas.openxmlformats.org/officeDocument/2006/relationships/image" Target="../media/image55.jpg"/><Relationship Id="rId7" Type="http://schemas.openxmlformats.org/officeDocument/2006/relationships/image" Target="../media/image58.jpg"/><Relationship Id="rId2" Type="http://schemas.openxmlformats.org/officeDocument/2006/relationships/image" Target="../media/image54.jpg"/><Relationship Id="rId1" Type="http://schemas.openxmlformats.org/officeDocument/2006/relationships/slideLayout" Target="../slideLayouts/slideLayout19.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10.jpeg"/><Relationship Id="rId3" Type="http://schemas.openxmlformats.org/officeDocument/2006/relationships/image" Target="../media/image60.jpeg"/><Relationship Id="rId7" Type="http://schemas.openxmlformats.org/officeDocument/2006/relationships/image" Target="../media/image63.png"/><Relationship Id="rId12" Type="http://schemas.openxmlformats.org/officeDocument/2006/relationships/image" Target="../media/image11.png"/><Relationship Id="rId2" Type="http://schemas.openxmlformats.org/officeDocument/2006/relationships/image" Target="../media/image59.png"/><Relationship Id="rId1" Type="http://schemas.openxmlformats.org/officeDocument/2006/relationships/slideLayout" Target="../slideLayouts/slideLayout19.xml"/><Relationship Id="rId6" Type="http://schemas.openxmlformats.org/officeDocument/2006/relationships/image" Target="../media/image62.png"/><Relationship Id="rId11" Type="http://schemas.openxmlformats.org/officeDocument/2006/relationships/image" Target="../media/image67.jfif"/><Relationship Id="rId5" Type="http://schemas.openxmlformats.org/officeDocument/2006/relationships/image" Target="../media/image61.jpeg"/><Relationship Id="rId10" Type="http://schemas.openxmlformats.org/officeDocument/2006/relationships/image" Target="../media/image66.jpg"/><Relationship Id="rId4" Type="http://schemas.openxmlformats.org/officeDocument/2006/relationships/hyperlink" Target="http://sage-fox.com/" TargetMode="External"/><Relationship Id="rId9" Type="http://schemas.openxmlformats.org/officeDocument/2006/relationships/image" Target="../media/image65.png"/></Relationships>
</file>

<file path=ppt/slides/_rels/slide23.xml.rels><?xml version="1.0" encoding="UTF-8" standalone="yes"?>
<Relationships xmlns="http://schemas.openxmlformats.org/package/2006/relationships"><Relationship Id="rId8" Type="http://schemas.openxmlformats.org/officeDocument/2006/relationships/image" Target="../media/image61.jpeg"/><Relationship Id="rId13" Type="http://schemas.openxmlformats.org/officeDocument/2006/relationships/image" Target="../media/image74.png"/><Relationship Id="rId18" Type="http://schemas.openxmlformats.org/officeDocument/2006/relationships/image" Target="../media/image77.jfif"/><Relationship Id="rId26" Type="http://schemas.openxmlformats.org/officeDocument/2006/relationships/image" Target="../media/image10.jpeg"/><Relationship Id="rId3" Type="http://schemas.openxmlformats.org/officeDocument/2006/relationships/image" Target="../media/image60.jpeg"/><Relationship Id="rId21" Type="http://schemas.openxmlformats.org/officeDocument/2006/relationships/image" Target="../media/image79.png"/><Relationship Id="rId7" Type="http://schemas.openxmlformats.org/officeDocument/2006/relationships/image" Target="../media/image70.png"/><Relationship Id="rId12" Type="http://schemas.openxmlformats.org/officeDocument/2006/relationships/image" Target="../media/image62.png"/><Relationship Id="rId17" Type="http://schemas.openxmlformats.org/officeDocument/2006/relationships/image" Target="../media/image64.png"/><Relationship Id="rId25" Type="http://schemas.openxmlformats.org/officeDocument/2006/relationships/image" Target="../media/image11.png"/><Relationship Id="rId2" Type="http://schemas.openxmlformats.org/officeDocument/2006/relationships/image" Target="../media/image59.png"/><Relationship Id="rId16" Type="http://schemas.openxmlformats.org/officeDocument/2006/relationships/image" Target="../media/image76.jpeg"/><Relationship Id="rId20" Type="http://schemas.openxmlformats.org/officeDocument/2006/relationships/image" Target="../media/image78.png"/><Relationship Id="rId1" Type="http://schemas.openxmlformats.org/officeDocument/2006/relationships/slideLayout" Target="../slideLayouts/slideLayout19.xml"/><Relationship Id="rId6" Type="http://schemas.openxmlformats.org/officeDocument/2006/relationships/image" Target="../media/image69.jpeg"/><Relationship Id="rId11" Type="http://schemas.openxmlformats.org/officeDocument/2006/relationships/image" Target="../media/image73.png"/><Relationship Id="rId24" Type="http://schemas.openxmlformats.org/officeDocument/2006/relationships/image" Target="../media/image80.jpg"/><Relationship Id="rId5" Type="http://schemas.openxmlformats.org/officeDocument/2006/relationships/image" Target="../media/image68.jpeg"/><Relationship Id="rId15" Type="http://schemas.openxmlformats.org/officeDocument/2006/relationships/image" Target="../media/image63.png"/><Relationship Id="rId23" Type="http://schemas.openxmlformats.org/officeDocument/2006/relationships/image" Target="../media/image67.jfif"/><Relationship Id="rId10" Type="http://schemas.openxmlformats.org/officeDocument/2006/relationships/image" Target="../media/image72.jpeg"/><Relationship Id="rId19" Type="http://schemas.openxmlformats.org/officeDocument/2006/relationships/image" Target="../media/image65.png"/><Relationship Id="rId4" Type="http://schemas.openxmlformats.org/officeDocument/2006/relationships/hyperlink" Target="http://sage-fox.com/" TargetMode="External"/><Relationship Id="rId9" Type="http://schemas.openxmlformats.org/officeDocument/2006/relationships/image" Target="../media/image71.jpeg"/><Relationship Id="rId14" Type="http://schemas.openxmlformats.org/officeDocument/2006/relationships/image" Target="../media/image75.png"/><Relationship Id="rId22" Type="http://schemas.openxmlformats.org/officeDocument/2006/relationships/image" Target="../media/image66.jp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1.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60.jpeg"/><Relationship Id="rId7" Type="http://schemas.openxmlformats.org/officeDocument/2006/relationships/image" Target="../media/image83.jpeg"/><Relationship Id="rId2" Type="http://schemas.openxmlformats.org/officeDocument/2006/relationships/image" Target="../media/image59.png"/><Relationship Id="rId1" Type="http://schemas.openxmlformats.org/officeDocument/2006/relationships/slideLayout" Target="../slideLayouts/slideLayout12.xml"/><Relationship Id="rId6" Type="http://schemas.openxmlformats.org/officeDocument/2006/relationships/image" Target="../media/image82.jpeg"/><Relationship Id="rId11" Type="http://schemas.openxmlformats.org/officeDocument/2006/relationships/image" Target="../media/image10.jpeg"/><Relationship Id="rId5" Type="http://schemas.openxmlformats.org/officeDocument/2006/relationships/hyperlink" Target="mailto:info@anukalpengineering.com" TargetMode="External"/><Relationship Id="rId10" Type="http://schemas.openxmlformats.org/officeDocument/2006/relationships/image" Target="../media/image11.png"/><Relationship Id="rId4" Type="http://schemas.openxmlformats.org/officeDocument/2006/relationships/hyperlink" Target="http://sage-fox.com/" TargetMode="External"/><Relationship Id="rId9" Type="http://schemas.openxmlformats.org/officeDocument/2006/relationships/image" Target="../media/image85.jpeg"/></Relationships>
</file>

<file path=ppt/slides/_rels/slide2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netsuite.com/portal/business-benchmark-brainyard/industries/articles/cfo-central/scenario-planning.shtml" TargetMode="Externa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11.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8.jpe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2.jpe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F7BD-FE81-4B20-8DC5-0B3EB736F9F8}"/>
              </a:ext>
            </a:extLst>
          </p:cNvPr>
          <p:cNvSpPr>
            <a:spLocks noGrp="1"/>
          </p:cNvSpPr>
          <p:nvPr>
            <p:ph type="ctrTitle"/>
          </p:nvPr>
        </p:nvSpPr>
        <p:spPr>
          <a:xfrm>
            <a:off x="6343650" y="2155921"/>
            <a:ext cx="5143500" cy="2090808"/>
          </a:xfrm>
        </p:spPr>
        <p:txBody>
          <a:bodyPr/>
          <a:lstStyle/>
          <a:p>
            <a:r>
              <a:rPr lang="en-US" sz="8000" dirty="0"/>
              <a:t>Anukalp</a:t>
            </a:r>
            <a:r>
              <a:rPr lang="en-US" dirty="0"/>
              <a:t> </a:t>
            </a:r>
            <a:r>
              <a:rPr lang="en-US" sz="2800" dirty="0"/>
              <a:t>engineering india pvt ltd</a:t>
            </a:r>
          </a:p>
        </p:txBody>
      </p:sp>
      <p:sp>
        <p:nvSpPr>
          <p:cNvPr id="3" name="Subtitle 2">
            <a:extLst>
              <a:ext uri="{FF2B5EF4-FFF2-40B4-BE49-F238E27FC236}">
                <a16:creationId xmlns:a16="http://schemas.microsoft.com/office/drawing/2014/main" id="{1AFF0EFE-C50F-44EB-8978-B97795477C9E}"/>
              </a:ext>
            </a:extLst>
          </p:cNvPr>
          <p:cNvSpPr>
            <a:spLocks noGrp="1"/>
          </p:cNvSpPr>
          <p:nvPr>
            <p:ph type="subTitle" idx="1"/>
          </p:nvPr>
        </p:nvSpPr>
        <p:spPr/>
        <p:txBody>
          <a:bodyPr/>
          <a:lstStyle/>
          <a:p>
            <a:r>
              <a:rPr lang="en-US" sz="2800" b="1" i="1" dirty="0">
                <a:latin typeface="Agency FB" pitchFamily="34" charset="0"/>
              </a:rPr>
              <a:t>We take care of all your Needs…. </a:t>
            </a:r>
            <a:r>
              <a:rPr lang="en-US" sz="1800" i="1" dirty="0">
                <a:solidFill>
                  <a:srgbClr val="FFFFFF"/>
                </a:solidFill>
                <a:latin typeface="Agency FB" pitchFamily="34" charset="0"/>
              </a:rPr>
              <a:t>….</a:t>
            </a:r>
            <a:endParaRPr lang="en-US" dirty="0"/>
          </a:p>
        </p:txBody>
      </p:sp>
      <p:pic>
        <p:nvPicPr>
          <p:cNvPr id="10" name="Picture Placeholder 9">
            <a:extLst>
              <a:ext uri="{FF2B5EF4-FFF2-40B4-BE49-F238E27FC236}">
                <a16:creationId xmlns:a16="http://schemas.microsoft.com/office/drawing/2014/main" id="{CF143FEA-6E93-4548-8A9B-318F437CD887}"/>
              </a:ext>
            </a:extLst>
          </p:cNvPr>
          <p:cNvPicPr>
            <a:picLocks noGrp="1" noChangeAspect="1"/>
          </p:cNvPicPr>
          <p:nvPr>
            <p:ph type="pic" sz="quarter" idx="10"/>
          </p:nvPr>
        </p:nvPicPr>
        <p:blipFill rotWithShape="1">
          <a:blip r:embed="rId3"/>
          <a:srcRect l="21643" r="21643"/>
          <a:stretch/>
        </p:blipFill>
        <p:spPr/>
      </p:pic>
      <p:pic>
        <p:nvPicPr>
          <p:cNvPr id="5" name="Picture 4" descr="ak2.jpg">
            <a:extLst>
              <a:ext uri="{FF2B5EF4-FFF2-40B4-BE49-F238E27FC236}">
                <a16:creationId xmlns:a16="http://schemas.microsoft.com/office/drawing/2014/main" id="{BBC342D5-D620-4944-8389-20D814D76329}"/>
              </a:ext>
            </a:extLst>
          </p:cNvPr>
          <p:cNvPicPr>
            <a:picLocks noChangeAspect="1"/>
          </p:cNvPicPr>
          <p:nvPr/>
        </p:nvPicPr>
        <p:blipFill>
          <a:blip r:embed="rId4" cstate="print"/>
          <a:stretch>
            <a:fillRect/>
          </a:stretch>
        </p:blipFill>
        <p:spPr>
          <a:xfrm>
            <a:off x="11065135" y="268958"/>
            <a:ext cx="1126866" cy="1019029"/>
          </a:xfrm>
          <a:prstGeom prst="rect">
            <a:avLst/>
          </a:prstGeom>
          <a:scene3d>
            <a:camera prst="orthographicFront">
              <a:rot lat="0" lon="0" rev="0"/>
            </a:camera>
            <a:lightRig rig="balanced" dir="t">
              <a:rot lat="0" lon="0" rev="8700000"/>
            </a:lightRig>
          </a:scene3d>
        </p:spPr>
      </p:pic>
      <p:pic>
        <p:nvPicPr>
          <p:cNvPr id="6" name="Picture 5">
            <a:extLst>
              <a:ext uri="{FF2B5EF4-FFF2-40B4-BE49-F238E27FC236}">
                <a16:creationId xmlns:a16="http://schemas.microsoft.com/office/drawing/2014/main" id="{211ED168-B133-43E6-8BD0-01B5B16675F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982200" y="284833"/>
            <a:ext cx="1126866" cy="1040900"/>
          </a:xfrm>
          <a:prstGeom prst="rect">
            <a:avLst/>
          </a:prstGeom>
          <a:scene3d>
            <a:camera prst="orthographicFront">
              <a:rot lat="0" lon="0" rev="0"/>
            </a:camera>
            <a:lightRig rig="balanced" dir="t">
              <a:rot lat="0" lon="0" rev="8700000"/>
            </a:lightRig>
          </a:scene3d>
        </p:spPr>
      </p:pic>
    </p:spTree>
    <p:extLst>
      <p:ext uri="{BB962C8B-B14F-4D97-AF65-F5344CB8AC3E}">
        <p14:creationId xmlns:p14="http://schemas.microsoft.com/office/powerpoint/2010/main" val="37379898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A841FE-71D3-46F3-B8E2-9B5726807737}"/>
              </a:ext>
            </a:extLst>
          </p:cNvPr>
          <p:cNvSpPr>
            <a:spLocks noGrp="1"/>
          </p:cNvSpPr>
          <p:nvPr>
            <p:ph type="sldNum" sz="quarter" idx="12"/>
          </p:nvPr>
        </p:nvSpPr>
        <p:spPr/>
        <p:txBody>
          <a:bodyPr/>
          <a:lstStyle/>
          <a:p>
            <a:fld id="{9EC71654-96A5-4280-94F3-931C61A9F92C}" type="slidenum">
              <a:rPr lang="en-US" noProof="0" smtClean="0"/>
              <a:pPr/>
              <a:t>10</a:t>
            </a:fld>
            <a:endParaRPr lang="en-US" noProof="0" dirty="0"/>
          </a:p>
        </p:txBody>
      </p:sp>
      <p:pic>
        <p:nvPicPr>
          <p:cNvPr id="5" name="Picture 4" descr="ak2.jpg">
            <a:extLst>
              <a:ext uri="{FF2B5EF4-FFF2-40B4-BE49-F238E27FC236}">
                <a16:creationId xmlns:a16="http://schemas.microsoft.com/office/drawing/2014/main" id="{C4ACE99A-E5D2-4949-A0B7-C9D778C0D9C9}"/>
              </a:ext>
            </a:extLst>
          </p:cNvPr>
          <p:cNvPicPr>
            <a:picLocks noChangeAspect="1"/>
          </p:cNvPicPr>
          <p:nvPr/>
        </p:nvPicPr>
        <p:blipFill>
          <a:blip r:embed="rId2" cstate="print"/>
          <a:stretch>
            <a:fillRect/>
          </a:stretch>
        </p:blipFill>
        <p:spPr>
          <a:xfrm>
            <a:off x="838200" y="5854485"/>
            <a:ext cx="1118427" cy="1003515"/>
          </a:xfrm>
          <a:prstGeom prst="rect">
            <a:avLst/>
          </a:prstGeom>
          <a:scene3d>
            <a:camera prst="orthographicFront">
              <a:rot lat="0" lon="0" rev="0"/>
            </a:camera>
            <a:lightRig rig="balanced" dir="t">
              <a:rot lat="0" lon="0" rev="8700000"/>
            </a:lightRig>
          </a:scene3d>
        </p:spPr>
      </p:pic>
      <p:graphicFrame>
        <p:nvGraphicFramePr>
          <p:cNvPr id="7" name="Content Placeholder 3">
            <a:extLst>
              <a:ext uri="{FF2B5EF4-FFF2-40B4-BE49-F238E27FC236}">
                <a16:creationId xmlns:a16="http://schemas.microsoft.com/office/drawing/2014/main" id="{9D2075ED-8AC0-44E3-B3BE-0AE3E639292C}"/>
              </a:ext>
            </a:extLst>
          </p:cNvPr>
          <p:cNvGraphicFramePr>
            <a:graphicFrameLocks/>
          </p:cNvGraphicFramePr>
          <p:nvPr>
            <p:extLst>
              <p:ext uri="{D42A27DB-BD31-4B8C-83A1-F6EECF244321}">
                <p14:modId xmlns:p14="http://schemas.microsoft.com/office/powerpoint/2010/main" val="3258840941"/>
              </p:ext>
            </p:extLst>
          </p:nvPr>
        </p:nvGraphicFramePr>
        <p:xfrm>
          <a:off x="142240" y="1158240"/>
          <a:ext cx="11907520" cy="5567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43A9DA75-C194-42E6-BEB9-27F1207CCBD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999" y="5985648"/>
            <a:ext cx="916260" cy="940181"/>
          </a:xfrm>
          <a:prstGeom prst="rect">
            <a:avLst/>
          </a:prstGeom>
          <a:scene3d>
            <a:camera prst="orthographicFront">
              <a:rot lat="0" lon="0" rev="0"/>
            </a:camera>
            <a:lightRig rig="balanced" dir="t">
              <a:rot lat="0" lon="0" rev="8700000"/>
            </a:lightRig>
          </a:scene3d>
        </p:spPr>
      </p:pic>
      <p:sp>
        <p:nvSpPr>
          <p:cNvPr id="9" name="Title 1">
            <a:extLst>
              <a:ext uri="{FF2B5EF4-FFF2-40B4-BE49-F238E27FC236}">
                <a16:creationId xmlns:a16="http://schemas.microsoft.com/office/drawing/2014/main" id="{C648D002-E3B9-46B5-98E7-445CEA10E87F}"/>
              </a:ext>
            </a:extLst>
          </p:cNvPr>
          <p:cNvSpPr txBox="1">
            <a:spLocks/>
          </p:cNvSpPr>
          <p:nvPr/>
        </p:nvSpPr>
        <p:spPr>
          <a:xfrm>
            <a:off x="3697676" y="405708"/>
            <a:ext cx="4937211" cy="8626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b="1" kern="1200" cap="all" baseline="0">
                <a:solidFill>
                  <a:schemeClr val="bg1"/>
                </a:solidFill>
                <a:latin typeface="+mj-lt"/>
                <a:ea typeface="+mj-ea"/>
                <a:cs typeface="+mj-cs"/>
              </a:defRPr>
            </a:lvl1pPr>
          </a:lstStyle>
          <a:p>
            <a:r>
              <a:rPr lang="en-US" sz="5400" dirty="0"/>
              <a:t>WHAT WE DO ?</a:t>
            </a:r>
            <a:endParaRPr lang="en-IN" sz="5400" dirty="0"/>
          </a:p>
        </p:txBody>
      </p:sp>
    </p:spTree>
    <p:extLst>
      <p:ext uri="{BB962C8B-B14F-4D97-AF65-F5344CB8AC3E}">
        <p14:creationId xmlns:p14="http://schemas.microsoft.com/office/powerpoint/2010/main" val="296631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A4C5AB-B6FB-4221-8EE3-BBC8D9D3B2CE}"/>
              </a:ext>
            </a:extLst>
          </p:cNvPr>
          <p:cNvSpPr>
            <a:spLocks noGrp="1"/>
          </p:cNvSpPr>
          <p:nvPr>
            <p:ph type="sldNum" sz="quarter" idx="12"/>
          </p:nvPr>
        </p:nvSpPr>
        <p:spPr/>
        <p:txBody>
          <a:bodyPr/>
          <a:lstStyle/>
          <a:p>
            <a:fld id="{9EC71654-96A5-4280-94F3-931C61A9F92C}" type="slidenum">
              <a:rPr lang="en-US" noProof="0" smtClean="0"/>
              <a:pPr/>
              <a:t>11</a:t>
            </a:fld>
            <a:endParaRPr lang="en-US" noProof="0" dirty="0"/>
          </a:p>
        </p:txBody>
      </p:sp>
      <p:sp>
        <p:nvSpPr>
          <p:cNvPr id="4" name="Title 3">
            <a:extLst>
              <a:ext uri="{FF2B5EF4-FFF2-40B4-BE49-F238E27FC236}">
                <a16:creationId xmlns:a16="http://schemas.microsoft.com/office/drawing/2014/main" id="{8C121AE4-8A26-4642-84F0-D6FC324608A0}"/>
              </a:ext>
            </a:extLst>
          </p:cNvPr>
          <p:cNvSpPr txBox="1">
            <a:spLocks/>
          </p:cNvSpPr>
          <p:nvPr/>
        </p:nvSpPr>
        <p:spPr>
          <a:xfrm>
            <a:off x="1400175" y="493091"/>
            <a:ext cx="5883815" cy="818874"/>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highlight>
                  <a:srgbClr val="0072C7"/>
                </a:highlight>
                <a:uLnTx/>
                <a:uFillTx/>
                <a:latin typeface="Algerian" pitchFamily="82" charset="0"/>
                <a:ea typeface="+mj-ea"/>
                <a:cs typeface="Aharoni" pitchFamily="2" charset="-79"/>
              </a:rPr>
              <a:t> Service Offering</a:t>
            </a:r>
            <a:endParaRPr kumimoji="0" lang="en-IN" sz="4800" b="0" i="0" u="none" strike="noStrike" kern="1200" cap="none" spc="0" normalizeH="0" baseline="0" noProof="0" dirty="0">
              <a:ln>
                <a:noFill/>
              </a:ln>
              <a:solidFill>
                <a:schemeClr val="bg1"/>
              </a:solidFill>
              <a:effectLst/>
              <a:highlight>
                <a:srgbClr val="0072C7"/>
              </a:highlight>
              <a:uLnTx/>
              <a:uFillTx/>
              <a:latin typeface="Algerian" pitchFamily="82" charset="0"/>
              <a:ea typeface="+mj-ea"/>
              <a:cs typeface="Aharoni" pitchFamily="2" charset="-79"/>
            </a:endParaRPr>
          </a:p>
        </p:txBody>
      </p:sp>
      <p:graphicFrame>
        <p:nvGraphicFramePr>
          <p:cNvPr id="8" name="Diagram 7">
            <a:extLst>
              <a:ext uri="{FF2B5EF4-FFF2-40B4-BE49-F238E27FC236}">
                <a16:creationId xmlns:a16="http://schemas.microsoft.com/office/drawing/2014/main" id="{7B64A8B1-DAAE-4B5C-B6A1-C2C7CF7CC406}"/>
              </a:ext>
            </a:extLst>
          </p:cNvPr>
          <p:cNvGraphicFramePr/>
          <p:nvPr>
            <p:extLst>
              <p:ext uri="{D42A27DB-BD31-4B8C-83A1-F6EECF244321}">
                <p14:modId xmlns:p14="http://schemas.microsoft.com/office/powerpoint/2010/main" val="2084602556"/>
              </p:ext>
            </p:extLst>
          </p:nvPr>
        </p:nvGraphicFramePr>
        <p:xfrm>
          <a:off x="4070324" y="1117600"/>
          <a:ext cx="7620000" cy="5419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133A955E-4650-4023-B6E9-963B3CF751B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0" y="5963804"/>
            <a:ext cx="916260" cy="940181"/>
          </a:xfrm>
          <a:prstGeom prst="rect">
            <a:avLst/>
          </a:prstGeom>
          <a:scene3d>
            <a:camera prst="orthographicFront">
              <a:rot lat="0" lon="0" rev="0"/>
            </a:camera>
            <a:lightRig rig="balanced" dir="t">
              <a:rot lat="0" lon="0" rev="8700000"/>
            </a:lightRig>
          </a:scene3d>
        </p:spPr>
      </p:pic>
      <p:pic>
        <p:nvPicPr>
          <p:cNvPr id="6" name="Picture 5" descr="ak2.jpg">
            <a:extLst>
              <a:ext uri="{FF2B5EF4-FFF2-40B4-BE49-F238E27FC236}">
                <a16:creationId xmlns:a16="http://schemas.microsoft.com/office/drawing/2014/main" id="{0A995CF8-823B-479B-A9F5-CBBD1FCAE1F9}"/>
              </a:ext>
            </a:extLst>
          </p:cNvPr>
          <p:cNvPicPr>
            <a:picLocks noChangeAspect="1"/>
          </p:cNvPicPr>
          <p:nvPr/>
        </p:nvPicPr>
        <p:blipFill>
          <a:blip r:embed="rId8" cstate="print"/>
          <a:stretch>
            <a:fillRect/>
          </a:stretch>
        </p:blipFill>
        <p:spPr>
          <a:xfrm>
            <a:off x="794321" y="6017042"/>
            <a:ext cx="791883" cy="818874"/>
          </a:xfrm>
          <a:prstGeom prst="rect">
            <a:avLst/>
          </a:prstGeom>
          <a:scene3d>
            <a:camera prst="orthographicFront">
              <a:rot lat="0" lon="0" rev="0"/>
            </a:camera>
            <a:lightRig rig="balanced" dir="t">
              <a:rot lat="0" lon="0" rev="8700000"/>
            </a:lightRig>
          </a:scene3d>
        </p:spPr>
      </p:pic>
    </p:spTree>
    <p:extLst>
      <p:ext uri="{BB962C8B-B14F-4D97-AF65-F5344CB8AC3E}">
        <p14:creationId xmlns:p14="http://schemas.microsoft.com/office/powerpoint/2010/main" val="222482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1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68D7CE-0756-4C36-B665-7BEB4733EF8A}"/>
              </a:ext>
            </a:extLst>
          </p:cNvPr>
          <p:cNvSpPr>
            <a:spLocks noGrp="1"/>
          </p:cNvSpPr>
          <p:nvPr>
            <p:ph type="sldNum" sz="quarter" idx="12"/>
          </p:nvPr>
        </p:nvSpPr>
        <p:spPr/>
        <p:txBody>
          <a:bodyPr/>
          <a:lstStyle/>
          <a:p>
            <a:fld id="{9EC71654-96A5-4280-94F3-931C61A9F92C}" type="slidenum">
              <a:rPr lang="en-US" smtClean="0"/>
              <a:pPr/>
              <a:t>12</a:t>
            </a:fld>
            <a:endParaRPr lang="en-US" dirty="0"/>
          </a:p>
        </p:txBody>
      </p:sp>
      <p:pic>
        <p:nvPicPr>
          <p:cNvPr id="9" name="Picture 8">
            <a:extLst>
              <a:ext uri="{FF2B5EF4-FFF2-40B4-BE49-F238E27FC236}">
                <a16:creationId xmlns:a16="http://schemas.microsoft.com/office/drawing/2014/main" id="{881EA200-EB37-429A-AEB7-1A79F33D621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513" y="5917818"/>
            <a:ext cx="916260" cy="940181"/>
          </a:xfrm>
          <a:prstGeom prst="rect">
            <a:avLst/>
          </a:prstGeom>
          <a:scene3d>
            <a:camera prst="orthographicFront">
              <a:rot lat="0" lon="0" rev="0"/>
            </a:camera>
            <a:lightRig rig="balanced" dir="t">
              <a:rot lat="0" lon="0" rev="8700000"/>
            </a:lightRig>
          </a:scene3d>
        </p:spPr>
      </p:pic>
      <p:pic>
        <p:nvPicPr>
          <p:cNvPr id="10" name="Picture 9" descr="ak2.jpg">
            <a:extLst>
              <a:ext uri="{FF2B5EF4-FFF2-40B4-BE49-F238E27FC236}">
                <a16:creationId xmlns:a16="http://schemas.microsoft.com/office/drawing/2014/main" id="{C33CE3D9-A8E2-4AA5-A468-0F16A4288AC4}"/>
              </a:ext>
            </a:extLst>
          </p:cNvPr>
          <p:cNvPicPr>
            <a:picLocks noChangeAspect="1"/>
          </p:cNvPicPr>
          <p:nvPr/>
        </p:nvPicPr>
        <p:blipFill>
          <a:blip r:embed="rId4" cstate="print"/>
          <a:stretch>
            <a:fillRect/>
          </a:stretch>
        </p:blipFill>
        <p:spPr>
          <a:xfrm>
            <a:off x="794321" y="6031554"/>
            <a:ext cx="776079" cy="712707"/>
          </a:xfrm>
          <a:prstGeom prst="rect">
            <a:avLst/>
          </a:prstGeom>
          <a:scene3d>
            <a:camera prst="orthographicFront">
              <a:rot lat="0" lon="0" rev="0"/>
            </a:camera>
            <a:lightRig rig="balanced" dir="t">
              <a:rot lat="0" lon="0" rev="8700000"/>
            </a:lightRig>
          </a:scene3d>
        </p:spPr>
      </p:pic>
      <p:sp>
        <p:nvSpPr>
          <p:cNvPr id="12" name="Title 3">
            <a:extLst>
              <a:ext uri="{FF2B5EF4-FFF2-40B4-BE49-F238E27FC236}">
                <a16:creationId xmlns:a16="http://schemas.microsoft.com/office/drawing/2014/main" id="{3E033014-A29F-4997-AFFA-C054BB5B998D}"/>
              </a:ext>
            </a:extLst>
          </p:cNvPr>
          <p:cNvSpPr txBox="1">
            <a:spLocks/>
          </p:cNvSpPr>
          <p:nvPr/>
        </p:nvSpPr>
        <p:spPr>
          <a:xfrm>
            <a:off x="1400175" y="493091"/>
            <a:ext cx="5883815" cy="818874"/>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highlight>
                  <a:srgbClr val="0072C7"/>
                </a:highlight>
                <a:uLnTx/>
                <a:uFillTx/>
                <a:latin typeface="Algerian" pitchFamily="82" charset="0"/>
                <a:ea typeface="+mj-ea"/>
                <a:cs typeface="Aharoni" pitchFamily="2" charset="-79"/>
              </a:rPr>
              <a:t> Service Offering</a:t>
            </a:r>
            <a:endParaRPr kumimoji="0" lang="en-IN" sz="4800" b="0" i="0" u="none" strike="noStrike" kern="1200" cap="none" spc="0" normalizeH="0" baseline="0" noProof="0" dirty="0">
              <a:ln>
                <a:noFill/>
              </a:ln>
              <a:solidFill>
                <a:schemeClr val="bg1"/>
              </a:solidFill>
              <a:effectLst/>
              <a:highlight>
                <a:srgbClr val="0072C7"/>
              </a:highlight>
              <a:uLnTx/>
              <a:uFillTx/>
              <a:latin typeface="Algerian" pitchFamily="82" charset="0"/>
              <a:ea typeface="+mj-ea"/>
              <a:cs typeface="Aharoni" pitchFamily="2" charset="-79"/>
            </a:endParaRPr>
          </a:p>
        </p:txBody>
      </p:sp>
      <p:graphicFrame>
        <p:nvGraphicFramePr>
          <p:cNvPr id="13" name="Diagram 12">
            <a:extLst>
              <a:ext uri="{FF2B5EF4-FFF2-40B4-BE49-F238E27FC236}">
                <a16:creationId xmlns:a16="http://schemas.microsoft.com/office/drawing/2014/main" id="{3CDB403B-F1C6-4B7B-A831-887B47FA944B}"/>
              </a:ext>
            </a:extLst>
          </p:cNvPr>
          <p:cNvGraphicFramePr/>
          <p:nvPr>
            <p:extLst>
              <p:ext uri="{D42A27DB-BD31-4B8C-83A1-F6EECF244321}">
                <p14:modId xmlns:p14="http://schemas.microsoft.com/office/powerpoint/2010/main" val="2659002876"/>
              </p:ext>
            </p:extLst>
          </p:nvPr>
        </p:nvGraphicFramePr>
        <p:xfrm>
          <a:off x="4210024" y="1489060"/>
          <a:ext cx="7620000" cy="51752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958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1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t>FINACIAL CREDENTIAL </a:t>
            </a:r>
          </a:p>
        </p:txBody>
      </p:sp>
      <p:sp>
        <p:nvSpPr>
          <p:cNvPr id="3" name="Slide Number Placeholder 2"/>
          <p:cNvSpPr>
            <a:spLocks noGrp="1"/>
          </p:cNvSpPr>
          <p:nvPr>
            <p:ph type="sldNum" sz="quarter" idx="12"/>
          </p:nvPr>
        </p:nvSpPr>
        <p:spPr/>
        <p:txBody>
          <a:bodyPr/>
          <a:lstStyle/>
          <a:p>
            <a:fld id="{9EC71654-96A5-4280-94F3-931C61A9F92C}" type="slidenum">
              <a:rPr lang="en-US" noProof="0" smtClean="0"/>
              <a:pPr/>
              <a:t>13</a:t>
            </a:fld>
            <a:endParaRPr lang="en-US" noProof="0" dirty="0"/>
          </a:p>
        </p:txBody>
      </p:sp>
      <p:pic>
        <p:nvPicPr>
          <p:cNvPr id="4" name="Picture 3" descr="ak2.jpg">
            <a:extLst>
              <a:ext uri="{FF2B5EF4-FFF2-40B4-BE49-F238E27FC236}">
                <a16:creationId xmlns:a16="http://schemas.microsoft.com/office/drawing/2014/main" id="{5F70D9C2-3E57-4972-817C-687B611D7B12}"/>
              </a:ext>
            </a:extLst>
          </p:cNvPr>
          <p:cNvPicPr>
            <a:picLocks noChangeAspect="1"/>
          </p:cNvPicPr>
          <p:nvPr/>
        </p:nvPicPr>
        <p:blipFill>
          <a:blip r:embed="rId2" cstate="print"/>
          <a:stretch>
            <a:fillRect/>
          </a:stretch>
        </p:blipFill>
        <p:spPr>
          <a:xfrm>
            <a:off x="794321" y="6017042"/>
            <a:ext cx="791883" cy="727220"/>
          </a:xfrm>
          <a:prstGeom prst="rect">
            <a:avLst/>
          </a:prstGeom>
          <a:scene3d>
            <a:camera prst="orthographicFront">
              <a:rot lat="0" lon="0" rev="0"/>
            </a:camera>
            <a:lightRig rig="balanced" dir="t">
              <a:rot lat="0" lon="0" rev="8700000"/>
            </a:lightRig>
          </a:scene3d>
        </p:spPr>
      </p:pic>
      <p:pic>
        <p:nvPicPr>
          <p:cNvPr id="5" name="Picture 4">
            <a:extLst>
              <a:ext uri="{FF2B5EF4-FFF2-40B4-BE49-F238E27FC236}">
                <a16:creationId xmlns:a16="http://schemas.microsoft.com/office/drawing/2014/main" id="{8B2E9A0A-C081-4AB7-B975-C98380A3A4A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5430" y="5917819"/>
            <a:ext cx="916260" cy="940181"/>
          </a:xfrm>
          <a:prstGeom prst="rect">
            <a:avLst/>
          </a:prstGeom>
          <a:scene3d>
            <a:camera prst="orthographicFront">
              <a:rot lat="0" lon="0" rev="0"/>
            </a:camera>
            <a:lightRig rig="balanced" dir="t">
              <a:rot lat="0" lon="0" rev="8700000"/>
            </a:lightRig>
          </a:scene3d>
        </p:spPr>
      </p:pic>
      <p:graphicFrame>
        <p:nvGraphicFramePr>
          <p:cNvPr id="8" name="Chart 7"/>
          <p:cNvGraphicFramePr/>
          <p:nvPr>
            <p:extLst>
              <p:ext uri="{D42A27DB-BD31-4B8C-83A1-F6EECF244321}">
                <p14:modId xmlns:p14="http://schemas.microsoft.com/office/powerpoint/2010/main" val="656598154"/>
              </p:ext>
            </p:extLst>
          </p:nvPr>
        </p:nvGraphicFramePr>
        <p:xfrm>
          <a:off x="2032000" y="1166957"/>
          <a:ext cx="8128000" cy="49713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7893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1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78793-2B53-66A9-1CCE-48ABB31A7611}"/>
              </a:ext>
            </a:extLst>
          </p:cNvPr>
          <p:cNvSpPr>
            <a:spLocks noGrp="1"/>
          </p:cNvSpPr>
          <p:nvPr>
            <p:ph type="title"/>
          </p:nvPr>
        </p:nvSpPr>
        <p:spPr>
          <a:xfrm>
            <a:off x="515938" y="246621"/>
            <a:ext cx="11150600" cy="494524"/>
          </a:xfrm>
        </p:spPr>
        <p:txBody>
          <a:bodyPr/>
          <a:lstStyle/>
          <a:p>
            <a:pPr algn="ctr"/>
            <a:r>
              <a:rPr lang="en-US" dirty="0"/>
              <a:t>ELECTRICAL LICENCESED CONTRACTOR</a:t>
            </a:r>
            <a:endParaRPr lang="en-IN" dirty="0"/>
          </a:p>
        </p:txBody>
      </p:sp>
      <p:sp>
        <p:nvSpPr>
          <p:cNvPr id="3" name="Slide Number Placeholder 2">
            <a:extLst>
              <a:ext uri="{FF2B5EF4-FFF2-40B4-BE49-F238E27FC236}">
                <a16:creationId xmlns:a16="http://schemas.microsoft.com/office/drawing/2014/main" id="{271A4B54-C9DA-D6E4-27F8-8E9EA7A4A357}"/>
              </a:ext>
            </a:extLst>
          </p:cNvPr>
          <p:cNvSpPr>
            <a:spLocks noGrp="1"/>
          </p:cNvSpPr>
          <p:nvPr>
            <p:ph type="sldNum" sz="quarter" idx="12"/>
          </p:nvPr>
        </p:nvSpPr>
        <p:spPr/>
        <p:txBody>
          <a:bodyPr/>
          <a:lstStyle/>
          <a:p>
            <a:fld id="{9EC71654-96A5-4280-94F3-931C61A9F92C}" type="slidenum">
              <a:rPr lang="en-US" noProof="0" smtClean="0"/>
              <a:pPr/>
              <a:t>14</a:t>
            </a:fld>
            <a:endParaRPr lang="en-US" noProof="0" dirty="0"/>
          </a:p>
        </p:txBody>
      </p:sp>
      <p:pic>
        <p:nvPicPr>
          <p:cNvPr id="4" name="Picture 3" descr="ak2.jpg">
            <a:extLst>
              <a:ext uri="{FF2B5EF4-FFF2-40B4-BE49-F238E27FC236}">
                <a16:creationId xmlns:a16="http://schemas.microsoft.com/office/drawing/2014/main" id="{038F8CF5-8F70-A06F-E165-6A9028D81DD7}"/>
              </a:ext>
            </a:extLst>
          </p:cNvPr>
          <p:cNvPicPr>
            <a:picLocks noChangeAspect="1"/>
          </p:cNvPicPr>
          <p:nvPr/>
        </p:nvPicPr>
        <p:blipFill>
          <a:blip r:embed="rId2" cstate="print"/>
          <a:stretch>
            <a:fillRect/>
          </a:stretch>
        </p:blipFill>
        <p:spPr>
          <a:xfrm>
            <a:off x="794321" y="6017042"/>
            <a:ext cx="791883" cy="727220"/>
          </a:xfrm>
          <a:prstGeom prst="rect">
            <a:avLst/>
          </a:prstGeom>
          <a:scene3d>
            <a:camera prst="orthographicFront">
              <a:rot lat="0" lon="0" rev="0"/>
            </a:camera>
            <a:lightRig rig="balanced" dir="t">
              <a:rot lat="0" lon="0" rev="8700000"/>
            </a:lightRig>
          </a:scene3d>
        </p:spPr>
      </p:pic>
      <p:pic>
        <p:nvPicPr>
          <p:cNvPr id="5" name="Picture 4">
            <a:extLst>
              <a:ext uri="{FF2B5EF4-FFF2-40B4-BE49-F238E27FC236}">
                <a16:creationId xmlns:a16="http://schemas.microsoft.com/office/drawing/2014/main" id="{AA83F626-FEB1-2AA3-5E20-CAF16432EFE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5430" y="5917819"/>
            <a:ext cx="916260" cy="940181"/>
          </a:xfrm>
          <a:prstGeom prst="rect">
            <a:avLst/>
          </a:prstGeom>
          <a:scene3d>
            <a:camera prst="orthographicFront">
              <a:rot lat="0" lon="0" rev="0"/>
            </a:camera>
            <a:lightRig rig="balanced" dir="t">
              <a:rot lat="0" lon="0" rev="8700000"/>
            </a:lightRig>
          </a:scene3d>
        </p:spPr>
      </p:pic>
      <p:pic>
        <p:nvPicPr>
          <p:cNvPr id="7" name="Picture 6" descr="Text">
            <a:extLst>
              <a:ext uri="{FF2B5EF4-FFF2-40B4-BE49-F238E27FC236}">
                <a16:creationId xmlns:a16="http://schemas.microsoft.com/office/drawing/2014/main" id="{D72BFEFB-7D55-24D4-9828-5043A1E20FA9}"/>
              </a:ext>
            </a:extLst>
          </p:cNvPr>
          <p:cNvPicPr>
            <a:picLocks noChangeAspect="1"/>
          </p:cNvPicPr>
          <p:nvPr/>
        </p:nvPicPr>
        <p:blipFill>
          <a:blip r:embed="rId4"/>
          <a:stretch>
            <a:fillRect/>
          </a:stretch>
        </p:blipFill>
        <p:spPr>
          <a:xfrm>
            <a:off x="3671432" y="875898"/>
            <a:ext cx="4849135" cy="5982101"/>
          </a:xfrm>
          <a:prstGeom prst="rect">
            <a:avLst/>
          </a:prstGeom>
        </p:spPr>
      </p:pic>
    </p:spTree>
    <p:extLst>
      <p:ext uri="{BB962C8B-B14F-4D97-AF65-F5344CB8AC3E}">
        <p14:creationId xmlns:p14="http://schemas.microsoft.com/office/powerpoint/2010/main" val="97520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1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12EEF-079B-4D58-8A86-F83DAFDB88C2}"/>
              </a:ext>
            </a:extLst>
          </p:cNvPr>
          <p:cNvSpPr>
            <a:spLocks noGrp="1"/>
          </p:cNvSpPr>
          <p:nvPr>
            <p:ph type="ctrTitle"/>
          </p:nvPr>
        </p:nvSpPr>
        <p:spPr/>
        <p:txBody>
          <a:bodyPr/>
          <a:lstStyle/>
          <a:p>
            <a:r>
              <a:rPr lang="en-US" dirty="0"/>
              <a:t>Recent projects</a:t>
            </a:r>
            <a:endParaRPr lang="en-IN" dirty="0"/>
          </a:p>
        </p:txBody>
      </p:sp>
      <p:pic>
        <p:nvPicPr>
          <p:cNvPr id="6" name="Picture Placeholder 5">
            <a:extLst>
              <a:ext uri="{FF2B5EF4-FFF2-40B4-BE49-F238E27FC236}">
                <a16:creationId xmlns:a16="http://schemas.microsoft.com/office/drawing/2014/main" id="{FF1B2E66-BCC9-4A6C-99FC-2EB8DEF46E84}"/>
              </a:ext>
            </a:extLst>
          </p:cNvPr>
          <p:cNvPicPr>
            <a:picLocks noGrp="1" noChangeAspect="1"/>
          </p:cNvPicPr>
          <p:nvPr>
            <p:ph type="pic" sz="quarter" idx="10"/>
          </p:nvPr>
        </p:nvPicPr>
        <p:blipFill>
          <a:blip r:embed="rId2"/>
          <a:srcRect t="1410" b="1410"/>
          <a:stretch/>
        </p:blipFill>
        <p:spPr>
          <a:xfrm>
            <a:off x="930070" y="992619"/>
            <a:ext cx="4807927" cy="4672350"/>
          </a:xfrm>
        </p:spPr>
      </p:pic>
      <p:pic>
        <p:nvPicPr>
          <p:cNvPr id="7" name="Picture 6">
            <a:extLst>
              <a:ext uri="{FF2B5EF4-FFF2-40B4-BE49-F238E27FC236}">
                <a16:creationId xmlns:a16="http://schemas.microsoft.com/office/drawing/2014/main" id="{77EAD9DF-A16C-4798-97C3-547CAECF38E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38268" y="-26410"/>
            <a:ext cx="1126866" cy="1201908"/>
          </a:xfrm>
          <a:prstGeom prst="rect">
            <a:avLst/>
          </a:prstGeom>
          <a:scene3d>
            <a:camera prst="orthographicFront">
              <a:rot lat="0" lon="0" rev="0"/>
            </a:camera>
            <a:lightRig rig="balanced" dir="t">
              <a:rot lat="0" lon="0" rev="8700000"/>
            </a:lightRig>
          </a:scene3d>
        </p:spPr>
      </p:pic>
      <p:pic>
        <p:nvPicPr>
          <p:cNvPr id="8" name="Picture 7" descr="ak2.jpg">
            <a:extLst>
              <a:ext uri="{FF2B5EF4-FFF2-40B4-BE49-F238E27FC236}">
                <a16:creationId xmlns:a16="http://schemas.microsoft.com/office/drawing/2014/main" id="{E45D7341-412A-4EB5-A716-E0AA9282378E}"/>
              </a:ext>
            </a:extLst>
          </p:cNvPr>
          <p:cNvPicPr>
            <a:picLocks noChangeAspect="1"/>
          </p:cNvPicPr>
          <p:nvPr/>
        </p:nvPicPr>
        <p:blipFill>
          <a:blip r:embed="rId4" cstate="print"/>
          <a:stretch>
            <a:fillRect/>
          </a:stretch>
        </p:blipFill>
        <p:spPr>
          <a:xfrm>
            <a:off x="11065134" y="-26410"/>
            <a:ext cx="1126866" cy="1019029"/>
          </a:xfrm>
          <a:prstGeom prst="rect">
            <a:avLst/>
          </a:prstGeom>
          <a:scene3d>
            <a:camera prst="orthographicFront">
              <a:rot lat="0" lon="0" rev="0"/>
            </a:camera>
            <a:lightRig rig="balanced" dir="t">
              <a:rot lat="0" lon="0" rev="8700000"/>
            </a:lightRig>
          </a:scene3d>
        </p:spPr>
      </p:pic>
    </p:spTree>
    <p:extLst>
      <p:ext uri="{BB962C8B-B14F-4D97-AF65-F5344CB8AC3E}">
        <p14:creationId xmlns:p14="http://schemas.microsoft.com/office/powerpoint/2010/main" val="1968403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213D87-9485-46B1-B851-22E20361BE8C}"/>
              </a:ext>
            </a:extLst>
          </p:cNvPr>
          <p:cNvSpPr/>
          <p:nvPr/>
        </p:nvSpPr>
        <p:spPr>
          <a:xfrm>
            <a:off x="4603468" y="4741948"/>
            <a:ext cx="6829520" cy="862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Autofit/>
          </a:bodyPr>
          <a:lstStyle/>
          <a:p>
            <a:pPr>
              <a:lnSpc>
                <a:spcPct val="90000"/>
              </a:lnSpc>
              <a:spcBef>
                <a:spcPct val="0"/>
              </a:spcBef>
              <a:spcAft>
                <a:spcPts val="600"/>
              </a:spcAft>
            </a:pPr>
            <a:r>
              <a:rPr lang="en-US" sz="4000" kern="1200" dirty="0">
                <a:solidFill>
                  <a:srgbClr val="FFFFFF"/>
                </a:solidFill>
                <a:effectLst>
                  <a:outerShdw blurRad="50800" dist="38100" dir="5400000" algn="t" rotWithShape="0">
                    <a:prstClr val="black">
                      <a:alpha val="40000"/>
                    </a:prstClr>
                  </a:outerShdw>
                  <a:reflection blurRad="6350" stA="55000" endA="300" endPos="45500" dir="5400000" sy="-100000" algn="bl" rotWithShape="0"/>
                </a:effectLst>
                <a:latin typeface="+mj-lt"/>
                <a:ea typeface="+mj-ea"/>
                <a:cs typeface="+mj-cs"/>
              </a:rPr>
              <a:t>Alstom    </a:t>
            </a:r>
            <a:r>
              <a:rPr lang="en-US" sz="4000" kern="1200" dirty="0" err="1">
                <a:solidFill>
                  <a:srgbClr val="FFFFFF"/>
                </a:solidFill>
                <a:effectLst>
                  <a:outerShdw blurRad="50800" dist="38100" dir="5400000" algn="t" rotWithShape="0">
                    <a:prstClr val="black">
                      <a:alpha val="40000"/>
                    </a:prstClr>
                  </a:outerShdw>
                  <a:reflection blurRad="6350" stA="55000" endA="300" endPos="45500" dir="5400000" sy="-100000" algn="bl" rotWithShape="0"/>
                </a:effectLst>
                <a:latin typeface="+mj-lt"/>
                <a:ea typeface="+mj-ea"/>
                <a:cs typeface="+mj-cs"/>
              </a:rPr>
              <a:t>Madhepura</a:t>
            </a:r>
            <a:r>
              <a:rPr lang="en-US" sz="4000" kern="1200" dirty="0">
                <a:solidFill>
                  <a:srgbClr val="FFFFFF"/>
                </a:solidFill>
                <a:effectLst>
                  <a:outerShdw blurRad="50800" dist="38100" dir="5400000" algn="t" rotWithShape="0">
                    <a:prstClr val="black">
                      <a:alpha val="40000"/>
                    </a:prstClr>
                  </a:outerShdw>
                  <a:reflection blurRad="6350" stA="55000" endA="300" endPos="45500" dir="5400000" sy="-100000" algn="bl" rotWithShape="0"/>
                </a:effectLst>
                <a:latin typeface="+mj-lt"/>
                <a:ea typeface="+mj-ea"/>
                <a:cs typeface="+mj-cs"/>
              </a:rPr>
              <a:t>    (Bihar)</a:t>
            </a:r>
          </a:p>
        </p:txBody>
      </p:sp>
      <p:pic>
        <p:nvPicPr>
          <p:cNvPr id="20" name="Picture 19" descr="A picture containing ground, outdoor, walkway, paving&#10;&#10;Description automatically generated">
            <a:extLst>
              <a:ext uri="{FF2B5EF4-FFF2-40B4-BE49-F238E27FC236}">
                <a16:creationId xmlns:a16="http://schemas.microsoft.com/office/drawing/2014/main" id="{4716C9F2-093D-4CE3-8E6A-25FC0A887A14}"/>
              </a:ext>
            </a:extLst>
          </p:cNvPr>
          <p:cNvPicPr>
            <a:picLocks noChangeAspect="1"/>
          </p:cNvPicPr>
          <p:nvPr/>
        </p:nvPicPr>
        <p:blipFill rotWithShape="1">
          <a:blip r:embed="rId2">
            <a:extLst>
              <a:ext uri="{28A0092B-C50C-407E-A947-70E740481C1C}">
                <a14:useLocalDpi xmlns:a14="http://schemas.microsoft.com/office/drawing/2010/main" val="0"/>
              </a:ext>
            </a:extLst>
          </a:blip>
          <a:srcRect t="12461" r="4" b="47701"/>
          <a:stretch/>
        </p:blipFill>
        <p:spPr>
          <a:xfrm>
            <a:off x="317636" y="321734"/>
            <a:ext cx="3797570" cy="2010551"/>
          </a:xfrm>
          <a:prstGeom prst="rect">
            <a:avLst/>
          </a:prstGeom>
        </p:spPr>
      </p:pic>
      <p:pic>
        <p:nvPicPr>
          <p:cNvPr id="22" name="Picture 21" descr="A picture containing outdoor, grass, farm machine, dirt&#10;&#10;Description automatically generated">
            <a:extLst>
              <a:ext uri="{FF2B5EF4-FFF2-40B4-BE49-F238E27FC236}">
                <a16:creationId xmlns:a16="http://schemas.microsoft.com/office/drawing/2014/main" id="{0097D594-21E4-4208-ACE9-B4B0AD399A4E}"/>
              </a:ext>
            </a:extLst>
          </p:cNvPr>
          <p:cNvPicPr>
            <a:picLocks noChangeAspect="1"/>
          </p:cNvPicPr>
          <p:nvPr/>
        </p:nvPicPr>
        <p:blipFill rotWithShape="1">
          <a:blip r:embed="rId3">
            <a:extLst>
              <a:ext uri="{28A0092B-C50C-407E-A947-70E740481C1C}">
                <a14:useLocalDpi xmlns:a14="http://schemas.microsoft.com/office/drawing/2010/main" val="0"/>
              </a:ext>
            </a:extLst>
          </a:blip>
          <a:srcRect t="16006" r="1" b="34140"/>
          <a:stretch/>
        </p:blipFill>
        <p:spPr>
          <a:xfrm>
            <a:off x="4202549" y="321732"/>
            <a:ext cx="3793472" cy="4111323"/>
          </a:xfrm>
          <a:prstGeom prst="rect">
            <a:avLst/>
          </a:prstGeom>
        </p:spPr>
      </p:pic>
      <p:pic>
        <p:nvPicPr>
          <p:cNvPr id="12" name="Picture 11" descr="A picture containing outdoor, ground, sky&#10;&#10;Description automatically generated">
            <a:extLst>
              <a:ext uri="{FF2B5EF4-FFF2-40B4-BE49-F238E27FC236}">
                <a16:creationId xmlns:a16="http://schemas.microsoft.com/office/drawing/2014/main" id="{F7391FC9-055F-4E61-A7BE-2FAF8724689D}"/>
              </a:ext>
            </a:extLst>
          </p:cNvPr>
          <p:cNvPicPr>
            <a:picLocks noChangeAspect="1"/>
          </p:cNvPicPr>
          <p:nvPr/>
        </p:nvPicPr>
        <p:blipFill rotWithShape="1">
          <a:blip r:embed="rId4">
            <a:extLst>
              <a:ext uri="{28A0092B-C50C-407E-A947-70E740481C1C}">
                <a14:useLocalDpi xmlns:a14="http://schemas.microsoft.com/office/drawing/2010/main" val="0"/>
              </a:ext>
            </a:extLst>
          </a:blip>
          <a:srcRect t="12979" b="57244"/>
          <a:stretch/>
        </p:blipFill>
        <p:spPr>
          <a:xfrm>
            <a:off x="8086176" y="321733"/>
            <a:ext cx="3797984" cy="2010552"/>
          </a:xfrm>
          <a:prstGeom prst="rect">
            <a:avLst/>
          </a:prstGeom>
        </p:spPr>
      </p:pic>
      <p:pic>
        <p:nvPicPr>
          <p:cNvPr id="18" name="Picture 17" descr="A picture containing ground, track, outdoor, railroad&#10;&#10;Description automatically generated">
            <a:extLst>
              <a:ext uri="{FF2B5EF4-FFF2-40B4-BE49-F238E27FC236}">
                <a16:creationId xmlns:a16="http://schemas.microsoft.com/office/drawing/2014/main" id="{4740C045-FB32-4CAD-9ABD-1DE52C99AC08}"/>
              </a:ext>
            </a:extLst>
          </p:cNvPr>
          <p:cNvPicPr>
            <a:picLocks noChangeAspect="1"/>
          </p:cNvPicPr>
          <p:nvPr/>
        </p:nvPicPr>
        <p:blipFill rotWithShape="1">
          <a:blip r:embed="rId5">
            <a:extLst>
              <a:ext uri="{28A0092B-C50C-407E-A947-70E740481C1C}">
                <a14:useLocalDpi xmlns:a14="http://schemas.microsoft.com/office/drawing/2010/main" val="0"/>
              </a:ext>
            </a:extLst>
          </a:blip>
          <a:srcRect t="18576" r="-2" b="41622"/>
          <a:stretch/>
        </p:blipFill>
        <p:spPr>
          <a:xfrm>
            <a:off x="317634" y="2422097"/>
            <a:ext cx="3794760" cy="2013804"/>
          </a:xfrm>
          <a:prstGeom prst="rect">
            <a:avLst/>
          </a:prstGeom>
        </p:spPr>
      </p:pic>
      <p:pic>
        <p:nvPicPr>
          <p:cNvPr id="10" name="Picture 9">
            <a:extLst>
              <a:ext uri="{FF2B5EF4-FFF2-40B4-BE49-F238E27FC236}">
                <a16:creationId xmlns:a16="http://schemas.microsoft.com/office/drawing/2014/main" id="{7FE34A7E-5434-4376-BD9F-5D36C657DF31}"/>
              </a:ext>
            </a:extLst>
          </p:cNvPr>
          <p:cNvPicPr>
            <a:picLocks noChangeAspect="1"/>
          </p:cNvPicPr>
          <p:nvPr/>
        </p:nvPicPr>
        <p:blipFill>
          <a:blip r:embed="rId6">
            <a:extLst>
              <a:ext uri="{28A0092B-C50C-407E-A947-70E740481C1C}">
                <a14:useLocalDpi xmlns:a14="http://schemas.microsoft.com/office/drawing/2010/main" val="0"/>
              </a:ext>
            </a:extLst>
          </a:blip>
          <a:srcRect t="30243" b="30243"/>
          <a:stretch/>
        </p:blipFill>
        <p:spPr>
          <a:xfrm>
            <a:off x="8153973" y="2422097"/>
            <a:ext cx="3797983" cy="2110819"/>
          </a:xfrm>
          <a:prstGeom prst="rect">
            <a:avLst/>
          </a:prstGeom>
        </p:spPr>
      </p:pic>
      <p:pic>
        <p:nvPicPr>
          <p:cNvPr id="16" name="Picture 15" descr="A picture containing outdoor, sky, ground, construction&#10;&#10;Description automatically generated">
            <a:extLst>
              <a:ext uri="{FF2B5EF4-FFF2-40B4-BE49-F238E27FC236}">
                <a16:creationId xmlns:a16="http://schemas.microsoft.com/office/drawing/2014/main" id="{3EBFCA81-DEF5-4A4F-AFCD-9F71E39E07F2}"/>
              </a:ext>
            </a:extLst>
          </p:cNvPr>
          <p:cNvPicPr>
            <a:picLocks noChangeAspect="1"/>
          </p:cNvPicPr>
          <p:nvPr/>
        </p:nvPicPr>
        <p:blipFill rotWithShape="1">
          <a:blip r:embed="rId7">
            <a:extLst>
              <a:ext uri="{28A0092B-C50C-407E-A947-70E740481C1C}">
                <a14:useLocalDpi xmlns:a14="http://schemas.microsoft.com/office/drawing/2010/main" val="0"/>
              </a:ext>
            </a:extLst>
          </a:blip>
          <a:srcRect t="18296" r="-2" b="41967"/>
          <a:stretch/>
        </p:blipFill>
        <p:spPr>
          <a:xfrm>
            <a:off x="317634" y="4525716"/>
            <a:ext cx="3794760" cy="2010551"/>
          </a:xfrm>
          <a:prstGeom prst="rect">
            <a:avLst/>
          </a:prstGeom>
        </p:spPr>
      </p:pic>
    </p:spTree>
    <p:extLst>
      <p:ext uri="{BB962C8B-B14F-4D97-AF65-F5344CB8AC3E}">
        <p14:creationId xmlns:p14="http://schemas.microsoft.com/office/powerpoint/2010/main" val="3188644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eiling, indoor, roof">
            <a:extLst>
              <a:ext uri="{FF2B5EF4-FFF2-40B4-BE49-F238E27FC236}">
                <a16:creationId xmlns:a16="http://schemas.microsoft.com/office/drawing/2014/main" id="{019A259E-E66C-F966-3726-7DFE420E0803}"/>
              </a:ext>
            </a:extLst>
          </p:cNvPr>
          <p:cNvPicPr>
            <a:picLocks noChangeAspect="1"/>
          </p:cNvPicPr>
          <p:nvPr/>
        </p:nvPicPr>
        <p:blipFill>
          <a:blip r:embed="rId2"/>
          <a:stretch>
            <a:fillRect/>
          </a:stretch>
        </p:blipFill>
        <p:spPr>
          <a:xfrm>
            <a:off x="294640" y="439280"/>
            <a:ext cx="5097244" cy="2293760"/>
          </a:xfrm>
          <a:prstGeom prst="rect">
            <a:avLst/>
          </a:prstGeom>
        </p:spPr>
      </p:pic>
      <p:pic>
        <p:nvPicPr>
          <p:cNvPr id="6" name="Picture 5" descr="A group of people in a room&#10;&#10;Description automatically generated with low confidence">
            <a:extLst>
              <a:ext uri="{FF2B5EF4-FFF2-40B4-BE49-F238E27FC236}">
                <a16:creationId xmlns:a16="http://schemas.microsoft.com/office/drawing/2014/main" id="{EA6376C3-B321-E8B8-98A0-6A5303D337EE}"/>
              </a:ext>
            </a:extLst>
          </p:cNvPr>
          <p:cNvPicPr>
            <a:picLocks noChangeAspect="1"/>
          </p:cNvPicPr>
          <p:nvPr/>
        </p:nvPicPr>
        <p:blipFill>
          <a:blip r:embed="rId3"/>
          <a:stretch>
            <a:fillRect/>
          </a:stretch>
        </p:blipFill>
        <p:spPr>
          <a:xfrm>
            <a:off x="8817750" y="439280"/>
            <a:ext cx="2307780" cy="5128400"/>
          </a:xfrm>
          <a:prstGeom prst="rect">
            <a:avLst/>
          </a:prstGeom>
        </p:spPr>
      </p:pic>
      <p:pic>
        <p:nvPicPr>
          <p:cNvPr id="10" name="Picture 9" descr="A picture containing indoor, wall, ceiling, bed&#10;&#10;Description automatically generated">
            <a:extLst>
              <a:ext uri="{FF2B5EF4-FFF2-40B4-BE49-F238E27FC236}">
                <a16:creationId xmlns:a16="http://schemas.microsoft.com/office/drawing/2014/main" id="{8AB13DAF-61E5-B83A-42CA-ACFA260C6EF0}"/>
              </a:ext>
            </a:extLst>
          </p:cNvPr>
          <p:cNvPicPr>
            <a:picLocks noChangeAspect="1"/>
          </p:cNvPicPr>
          <p:nvPr/>
        </p:nvPicPr>
        <p:blipFill>
          <a:blip r:embed="rId4"/>
          <a:stretch>
            <a:fillRect/>
          </a:stretch>
        </p:blipFill>
        <p:spPr>
          <a:xfrm>
            <a:off x="6096000" y="439280"/>
            <a:ext cx="2271204" cy="5047120"/>
          </a:xfrm>
          <a:prstGeom prst="rect">
            <a:avLst/>
          </a:prstGeom>
        </p:spPr>
      </p:pic>
      <p:pic>
        <p:nvPicPr>
          <p:cNvPr id="12" name="Picture 11" descr="A picture containing text, floor, indoor, furniture&#10;&#10;Description automatically generated">
            <a:extLst>
              <a:ext uri="{FF2B5EF4-FFF2-40B4-BE49-F238E27FC236}">
                <a16:creationId xmlns:a16="http://schemas.microsoft.com/office/drawing/2014/main" id="{C126218E-5875-BBD4-1F15-8F2B999A82FE}"/>
              </a:ext>
            </a:extLst>
          </p:cNvPr>
          <p:cNvPicPr>
            <a:picLocks noChangeAspect="1"/>
          </p:cNvPicPr>
          <p:nvPr/>
        </p:nvPicPr>
        <p:blipFill>
          <a:blip r:embed="rId5"/>
          <a:stretch>
            <a:fillRect/>
          </a:stretch>
        </p:blipFill>
        <p:spPr>
          <a:xfrm>
            <a:off x="294640" y="2964600"/>
            <a:ext cx="5097244" cy="2293760"/>
          </a:xfrm>
          <a:prstGeom prst="rect">
            <a:avLst/>
          </a:prstGeom>
        </p:spPr>
      </p:pic>
      <p:sp>
        <p:nvSpPr>
          <p:cNvPr id="13" name="Rectangle 12">
            <a:extLst>
              <a:ext uri="{FF2B5EF4-FFF2-40B4-BE49-F238E27FC236}">
                <a16:creationId xmlns:a16="http://schemas.microsoft.com/office/drawing/2014/main" id="{4E209DEE-56B3-DE1A-AC2A-7B8BA07C2346}"/>
              </a:ext>
            </a:extLst>
          </p:cNvPr>
          <p:cNvSpPr/>
          <p:nvPr/>
        </p:nvSpPr>
        <p:spPr>
          <a:xfrm>
            <a:off x="393173" y="5565281"/>
            <a:ext cx="10732357" cy="754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p>
            <a:pPr indent="-228600" algn="ctr">
              <a:lnSpc>
                <a:spcPct val="90000"/>
              </a:lnSpc>
              <a:spcBef>
                <a:spcPct val="0"/>
              </a:spcBef>
              <a:spcAft>
                <a:spcPts val="600"/>
              </a:spcAft>
              <a:buFont typeface="Arial" panose="020B0604020202020204" pitchFamily="34" charset="0"/>
              <a:buChar char="•"/>
            </a:pPr>
            <a:r>
              <a:rPr lang="en-US" sz="4000" dirty="0">
                <a:solidFill>
                  <a:srgbClr val="FFFFFF"/>
                </a:solidFill>
                <a:effectLst>
                  <a:outerShdw blurRad="50800" dist="38100" dir="5400000" algn="t" rotWithShape="0">
                    <a:prstClr val="black">
                      <a:alpha val="40000"/>
                    </a:prstClr>
                  </a:outerShdw>
                  <a:reflection blurRad="6350" stA="55000" endA="300" endPos="45500" dir="5400000" sy="-100000" algn="bl" rotWithShape="0"/>
                </a:effectLst>
              </a:rPr>
              <a:t>Alstom Office Indore</a:t>
            </a:r>
          </a:p>
        </p:txBody>
      </p:sp>
    </p:spTree>
    <p:extLst>
      <p:ext uri="{BB962C8B-B14F-4D97-AF65-F5344CB8AC3E}">
        <p14:creationId xmlns:p14="http://schemas.microsoft.com/office/powerpoint/2010/main" val="2496277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209DEE-56B3-DE1A-AC2A-7B8BA07C2346}"/>
              </a:ext>
            </a:extLst>
          </p:cNvPr>
          <p:cNvSpPr/>
          <p:nvPr/>
        </p:nvSpPr>
        <p:spPr>
          <a:xfrm>
            <a:off x="827774" y="5661534"/>
            <a:ext cx="10446108" cy="771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p>
            <a:pPr indent="-228600" algn="ctr">
              <a:lnSpc>
                <a:spcPct val="90000"/>
              </a:lnSpc>
              <a:spcBef>
                <a:spcPct val="0"/>
              </a:spcBef>
              <a:spcAft>
                <a:spcPts val="600"/>
              </a:spcAft>
              <a:buFont typeface="Arial" panose="020B0604020202020204" pitchFamily="34" charset="0"/>
              <a:buChar char="•"/>
            </a:pPr>
            <a:r>
              <a:rPr lang="en-US" sz="4000" dirty="0">
                <a:solidFill>
                  <a:srgbClr val="FFFFFF"/>
                </a:solidFill>
                <a:effectLst>
                  <a:outerShdw blurRad="50800" dist="38100" dir="5400000" algn="t" rotWithShape="0">
                    <a:prstClr val="black">
                      <a:alpha val="40000"/>
                    </a:prstClr>
                  </a:outerShdw>
                  <a:reflection blurRad="6350" stA="55000" endA="300" endPos="45500" dir="5400000" sy="-100000" algn="bl" rotWithShape="0"/>
                </a:effectLst>
              </a:rPr>
              <a:t>STPI CHENNAI DATA CENTRE</a:t>
            </a:r>
          </a:p>
        </p:txBody>
      </p:sp>
      <p:pic>
        <p:nvPicPr>
          <p:cNvPr id="4" name="Picture 3" descr="A picture containing indoor, floor, wall, tiled&#10;&#10;Description automatically generated">
            <a:extLst>
              <a:ext uri="{FF2B5EF4-FFF2-40B4-BE49-F238E27FC236}">
                <a16:creationId xmlns:a16="http://schemas.microsoft.com/office/drawing/2014/main" id="{B4151936-A4EF-34B0-5ACE-9E6D3DFC4014}"/>
              </a:ext>
            </a:extLst>
          </p:cNvPr>
          <p:cNvPicPr>
            <a:picLocks noChangeAspect="1"/>
          </p:cNvPicPr>
          <p:nvPr/>
        </p:nvPicPr>
        <p:blipFill>
          <a:blip r:embed="rId2"/>
          <a:stretch>
            <a:fillRect/>
          </a:stretch>
        </p:blipFill>
        <p:spPr>
          <a:xfrm>
            <a:off x="7082039" y="2959547"/>
            <a:ext cx="2007792" cy="2556961"/>
          </a:xfrm>
          <a:prstGeom prst="rect">
            <a:avLst/>
          </a:prstGeom>
        </p:spPr>
      </p:pic>
      <p:pic>
        <p:nvPicPr>
          <p:cNvPr id="7" name="Picture 6" descr="A picture containing indoor, wall, floor, kitchen&#10;&#10;Description automatically generated">
            <a:extLst>
              <a:ext uri="{FF2B5EF4-FFF2-40B4-BE49-F238E27FC236}">
                <a16:creationId xmlns:a16="http://schemas.microsoft.com/office/drawing/2014/main" id="{CFA85488-77A2-E394-6474-98198E69CA4A}"/>
              </a:ext>
            </a:extLst>
          </p:cNvPr>
          <p:cNvPicPr>
            <a:picLocks noChangeAspect="1"/>
          </p:cNvPicPr>
          <p:nvPr/>
        </p:nvPicPr>
        <p:blipFill>
          <a:blip r:embed="rId3"/>
          <a:stretch>
            <a:fillRect/>
          </a:stretch>
        </p:blipFill>
        <p:spPr>
          <a:xfrm>
            <a:off x="4930568" y="96252"/>
            <a:ext cx="2007793" cy="2677056"/>
          </a:xfrm>
          <a:prstGeom prst="rect">
            <a:avLst/>
          </a:prstGeom>
        </p:spPr>
      </p:pic>
      <p:pic>
        <p:nvPicPr>
          <p:cNvPr id="22" name="Picture 21" descr="A person walking through a hallway&#10;&#10;Description automatically generated with low confidence">
            <a:extLst>
              <a:ext uri="{FF2B5EF4-FFF2-40B4-BE49-F238E27FC236}">
                <a16:creationId xmlns:a16="http://schemas.microsoft.com/office/drawing/2014/main" id="{D9723D4B-ED88-92D9-32EF-72F815DE5329}"/>
              </a:ext>
            </a:extLst>
          </p:cNvPr>
          <p:cNvPicPr>
            <a:picLocks noChangeAspect="1"/>
          </p:cNvPicPr>
          <p:nvPr/>
        </p:nvPicPr>
        <p:blipFill>
          <a:blip r:embed="rId4"/>
          <a:stretch>
            <a:fillRect/>
          </a:stretch>
        </p:blipFill>
        <p:spPr>
          <a:xfrm>
            <a:off x="827773" y="101684"/>
            <a:ext cx="4074633" cy="5432842"/>
          </a:xfrm>
          <a:prstGeom prst="rect">
            <a:avLst/>
          </a:prstGeom>
        </p:spPr>
      </p:pic>
      <p:pic>
        <p:nvPicPr>
          <p:cNvPr id="24" name="Picture 23" descr="A picture containing computer&#10;&#10;Description automatically generated">
            <a:extLst>
              <a:ext uri="{FF2B5EF4-FFF2-40B4-BE49-F238E27FC236}">
                <a16:creationId xmlns:a16="http://schemas.microsoft.com/office/drawing/2014/main" id="{1A35994B-B693-80E6-5413-A90209537B27}"/>
              </a:ext>
            </a:extLst>
          </p:cNvPr>
          <p:cNvPicPr>
            <a:picLocks noChangeAspect="1"/>
          </p:cNvPicPr>
          <p:nvPr/>
        </p:nvPicPr>
        <p:blipFill>
          <a:blip r:embed="rId5"/>
          <a:stretch>
            <a:fillRect/>
          </a:stretch>
        </p:blipFill>
        <p:spPr>
          <a:xfrm>
            <a:off x="7082039" y="96252"/>
            <a:ext cx="2007792" cy="2677055"/>
          </a:xfrm>
          <a:prstGeom prst="rect">
            <a:avLst/>
          </a:prstGeom>
        </p:spPr>
      </p:pic>
      <p:pic>
        <p:nvPicPr>
          <p:cNvPr id="26" name="Picture 25" descr="A row of fire extinguishers&#10;&#10;Description automatically generated with low confidence">
            <a:extLst>
              <a:ext uri="{FF2B5EF4-FFF2-40B4-BE49-F238E27FC236}">
                <a16:creationId xmlns:a16="http://schemas.microsoft.com/office/drawing/2014/main" id="{4063456D-66D5-3C6B-D683-79C423493EFF}"/>
              </a:ext>
            </a:extLst>
          </p:cNvPr>
          <p:cNvPicPr>
            <a:picLocks noChangeAspect="1"/>
          </p:cNvPicPr>
          <p:nvPr/>
        </p:nvPicPr>
        <p:blipFill>
          <a:blip r:embed="rId6"/>
          <a:stretch>
            <a:fillRect/>
          </a:stretch>
        </p:blipFill>
        <p:spPr>
          <a:xfrm>
            <a:off x="4930568" y="2959547"/>
            <a:ext cx="2038110" cy="2574979"/>
          </a:xfrm>
          <a:prstGeom prst="rect">
            <a:avLst/>
          </a:prstGeom>
        </p:spPr>
      </p:pic>
      <p:pic>
        <p:nvPicPr>
          <p:cNvPr id="28" name="Picture 27" descr="A picture containing indoor, wall, ceiling, floor&#10;&#10;Description automatically generated">
            <a:extLst>
              <a:ext uri="{FF2B5EF4-FFF2-40B4-BE49-F238E27FC236}">
                <a16:creationId xmlns:a16="http://schemas.microsoft.com/office/drawing/2014/main" id="{38B3D1EE-F9CD-4EDF-A2DB-DA03B0154399}"/>
              </a:ext>
            </a:extLst>
          </p:cNvPr>
          <p:cNvPicPr>
            <a:picLocks noChangeAspect="1"/>
          </p:cNvPicPr>
          <p:nvPr/>
        </p:nvPicPr>
        <p:blipFill>
          <a:blip r:embed="rId7"/>
          <a:stretch>
            <a:fillRect/>
          </a:stretch>
        </p:blipFill>
        <p:spPr>
          <a:xfrm>
            <a:off x="9144505" y="96252"/>
            <a:ext cx="1938378" cy="2584504"/>
          </a:xfrm>
          <a:prstGeom prst="rect">
            <a:avLst/>
          </a:prstGeom>
        </p:spPr>
      </p:pic>
      <p:pic>
        <p:nvPicPr>
          <p:cNvPr id="30" name="Picture 29" descr="A picture containing indoor, floor, wall, tiled&#10;&#10;Description automatically generated">
            <a:extLst>
              <a:ext uri="{FF2B5EF4-FFF2-40B4-BE49-F238E27FC236}">
                <a16:creationId xmlns:a16="http://schemas.microsoft.com/office/drawing/2014/main" id="{30559941-23C7-567C-3E5A-6BEFACF5C08B}"/>
              </a:ext>
            </a:extLst>
          </p:cNvPr>
          <p:cNvPicPr>
            <a:picLocks noChangeAspect="1"/>
          </p:cNvPicPr>
          <p:nvPr/>
        </p:nvPicPr>
        <p:blipFill>
          <a:blip r:embed="rId2"/>
          <a:stretch>
            <a:fillRect/>
          </a:stretch>
        </p:blipFill>
        <p:spPr>
          <a:xfrm>
            <a:off x="9144505" y="2918334"/>
            <a:ext cx="1938378" cy="2616192"/>
          </a:xfrm>
          <a:prstGeom prst="rect">
            <a:avLst/>
          </a:prstGeom>
        </p:spPr>
      </p:pic>
    </p:spTree>
    <p:extLst>
      <p:ext uri="{BB962C8B-B14F-4D97-AF65-F5344CB8AC3E}">
        <p14:creationId xmlns:p14="http://schemas.microsoft.com/office/powerpoint/2010/main" val="2138147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43F5F1A-200F-4A11-8C3B-AA88EF54D4F8}"/>
              </a:ext>
            </a:extLst>
          </p:cNvPr>
          <p:cNvSpPr/>
          <p:nvPr/>
        </p:nvSpPr>
        <p:spPr>
          <a:xfrm>
            <a:off x="4719934" y="4753302"/>
            <a:ext cx="5486400" cy="862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92500"/>
          </a:bodyPr>
          <a:lstStyle/>
          <a:p>
            <a:pPr>
              <a:lnSpc>
                <a:spcPct val="90000"/>
              </a:lnSpc>
              <a:spcBef>
                <a:spcPct val="0"/>
              </a:spcBef>
              <a:spcAft>
                <a:spcPts val="600"/>
              </a:spcAft>
            </a:pPr>
            <a:r>
              <a:rPr lang="en-US" sz="4000" dirty="0">
                <a:solidFill>
                  <a:srgbClr val="FFFFFF"/>
                </a:solidFill>
                <a:effectLst>
                  <a:outerShdw blurRad="50800" dist="38100" dir="5400000" algn="t" rotWithShape="0">
                    <a:prstClr val="black">
                      <a:alpha val="40000"/>
                    </a:prstClr>
                  </a:outerShdw>
                  <a:reflection blurRad="6350" stA="55000" endA="300" endPos="45500" dir="5400000" sy="-100000" algn="bl" rotWithShape="0"/>
                </a:effectLst>
                <a:latin typeface="+mj-lt"/>
                <a:ea typeface="+mj-ea"/>
                <a:cs typeface="+mj-cs"/>
              </a:rPr>
              <a:t> RBI </a:t>
            </a:r>
            <a:r>
              <a:rPr lang="en-US" sz="4000" dirty="0" err="1">
                <a:solidFill>
                  <a:srgbClr val="FFFFFF"/>
                </a:solidFill>
                <a:effectLst>
                  <a:outerShdw blurRad="50800" dist="38100" dir="5400000" algn="t" rotWithShape="0">
                    <a:prstClr val="black">
                      <a:alpha val="40000"/>
                    </a:prstClr>
                  </a:outerShdw>
                  <a:reflection blurRad="6350" stA="55000" endA="300" endPos="45500" dir="5400000" sy="-100000" algn="bl" rotWithShape="0"/>
                </a:effectLst>
                <a:latin typeface="+mj-lt"/>
                <a:ea typeface="+mj-ea"/>
                <a:cs typeface="+mj-cs"/>
              </a:rPr>
              <a:t>Nagapur</a:t>
            </a:r>
            <a:r>
              <a:rPr lang="en-US" sz="4000" dirty="0">
                <a:solidFill>
                  <a:srgbClr val="FFFFFF"/>
                </a:solidFill>
                <a:effectLst>
                  <a:outerShdw blurRad="50800" dist="38100" dir="5400000" algn="t" rotWithShape="0">
                    <a:prstClr val="black">
                      <a:alpha val="40000"/>
                    </a:prstClr>
                  </a:outerShdw>
                  <a:reflection blurRad="6350" stA="55000" endA="300" endPos="45500" dir="5400000" sy="-100000" algn="bl" rotWithShape="0"/>
                </a:effectLst>
                <a:latin typeface="+mj-lt"/>
                <a:ea typeface="+mj-ea"/>
                <a:cs typeface="+mj-cs"/>
              </a:rPr>
              <a:t> Data Centre</a:t>
            </a:r>
            <a:endParaRPr lang="en-US" sz="4000" kern="1200" dirty="0">
              <a:solidFill>
                <a:srgbClr val="FFFFFF"/>
              </a:solidFill>
              <a:effectLst>
                <a:outerShdw blurRad="50800" dist="38100" dir="5400000" algn="t" rotWithShape="0">
                  <a:prstClr val="black">
                    <a:alpha val="40000"/>
                  </a:prstClr>
                </a:outerShdw>
                <a:reflection blurRad="6350" stA="55000" endA="300" endPos="45500" dir="5400000" sy="-100000" algn="bl" rotWithShape="0"/>
              </a:effectLst>
              <a:latin typeface="+mj-lt"/>
              <a:ea typeface="+mj-ea"/>
              <a:cs typeface="+mj-cs"/>
            </a:endParaRPr>
          </a:p>
        </p:txBody>
      </p:sp>
      <p:pic>
        <p:nvPicPr>
          <p:cNvPr id="7" name="Picture 6" descr="A picture containing ground, outdoor, trash, cement&#10;&#10;Description automatically generated">
            <a:extLst>
              <a:ext uri="{FF2B5EF4-FFF2-40B4-BE49-F238E27FC236}">
                <a16:creationId xmlns:a16="http://schemas.microsoft.com/office/drawing/2014/main" id="{11277F7C-E3E2-4E9C-8705-779B031CE7BC}"/>
              </a:ext>
            </a:extLst>
          </p:cNvPr>
          <p:cNvPicPr>
            <a:picLocks noChangeAspect="1"/>
          </p:cNvPicPr>
          <p:nvPr/>
        </p:nvPicPr>
        <p:blipFill rotWithShape="1">
          <a:blip r:embed="rId2">
            <a:extLst>
              <a:ext uri="{28A0092B-C50C-407E-A947-70E740481C1C}">
                <a14:useLocalDpi xmlns:a14="http://schemas.microsoft.com/office/drawing/2010/main" val="0"/>
              </a:ext>
            </a:extLst>
          </a:blip>
          <a:srcRect t="4265" r="1" b="34772"/>
          <a:stretch/>
        </p:blipFill>
        <p:spPr>
          <a:xfrm>
            <a:off x="307840" y="321732"/>
            <a:ext cx="3793472" cy="4111323"/>
          </a:xfrm>
          <a:prstGeom prst="rect">
            <a:avLst/>
          </a:prstGeom>
        </p:spPr>
      </p:pic>
      <p:pic>
        <p:nvPicPr>
          <p:cNvPr id="3" name="Picture 2" descr="A picture containing tree, outdoor&#10;&#10;Description automatically generated">
            <a:extLst>
              <a:ext uri="{FF2B5EF4-FFF2-40B4-BE49-F238E27FC236}">
                <a16:creationId xmlns:a16="http://schemas.microsoft.com/office/drawing/2014/main" id="{0362443E-E9BE-4134-B8EF-1C6C9AECEA45}"/>
              </a:ext>
            </a:extLst>
          </p:cNvPr>
          <p:cNvPicPr>
            <a:picLocks noChangeAspect="1"/>
          </p:cNvPicPr>
          <p:nvPr/>
        </p:nvPicPr>
        <p:blipFill rotWithShape="1">
          <a:blip r:embed="rId3">
            <a:extLst>
              <a:ext uri="{28A0092B-C50C-407E-A947-70E740481C1C}">
                <a14:useLocalDpi xmlns:a14="http://schemas.microsoft.com/office/drawing/2010/main" val="0"/>
              </a:ext>
            </a:extLst>
          </a:blip>
          <a:srcRect l="5577" r="9428" b="2"/>
          <a:stretch/>
        </p:blipFill>
        <p:spPr>
          <a:xfrm>
            <a:off x="4194959" y="321734"/>
            <a:ext cx="3797570" cy="2010551"/>
          </a:xfrm>
          <a:prstGeom prst="rect">
            <a:avLst/>
          </a:prstGeom>
        </p:spPr>
      </p:pic>
      <p:pic>
        <p:nvPicPr>
          <p:cNvPr id="13" name="Picture 12" descr="A picture containing wall, indoor, light&#10;&#10;Description automatically generated">
            <a:extLst>
              <a:ext uri="{FF2B5EF4-FFF2-40B4-BE49-F238E27FC236}">
                <a16:creationId xmlns:a16="http://schemas.microsoft.com/office/drawing/2014/main" id="{AA9725DE-31EE-4CEA-8B40-802CDB2615D5}"/>
              </a:ext>
            </a:extLst>
          </p:cNvPr>
          <p:cNvPicPr>
            <a:picLocks noChangeAspect="1"/>
          </p:cNvPicPr>
          <p:nvPr/>
        </p:nvPicPr>
        <p:blipFill rotWithShape="1">
          <a:blip r:embed="rId4">
            <a:extLst>
              <a:ext uri="{28A0092B-C50C-407E-A947-70E740481C1C}">
                <a14:useLocalDpi xmlns:a14="http://schemas.microsoft.com/office/drawing/2010/main" val="0"/>
              </a:ext>
            </a:extLst>
          </a:blip>
          <a:srcRect t="39973" b="36146"/>
          <a:stretch/>
        </p:blipFill>
        <p:spPr>
          <a:xfrm>
            <a:off x="4190180" y="2422097"/>
            <a:ext cx="3794760" cy="2013804"/>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5573E8E4-6579-4653-A19C-D1ABDB4878FF}"/>
              </a:ext>
            </a:extLst>
          </p:cNvPr>
          <p:cNvPicPr>
            <a:picLocks noChangeAspect="1"/>
          </p:cNvPicPr>
          <p:nvPr/>
        </p:nvPicPr>
        <p:blipFill rotWithShape="1">
          <a:blip r:embed="rId5">
            <a:extLst>
              <a:ext uri="{28A0092B-C50C-407E-A947-70E740481C1C}">
                <a14:useLocalDpi xmlns:a14="http://schemas.microsoft.com/office/drawing/2010/main" val="0"/>
              </a:ext>
            </a:extLst>
          </a:blip>
          <a:srcRect t="33915" b="17373"/>
          <a:stretch/>
        </p:blipFill>
        <p:spPr>
          <a:xfrm>
            <a:off x="8086176" y="321733"/>
            <a:ext cx="3797984" cy="4111321"/>
          </a:xfrm>
          <a:prstGeom prst="rect">
            <a:avLst/>
          </a:prstGeom>
        </p:spPr>
      </p:pic>
      <p:pic>
        <p:nvPicPr>
          <p:cNvPr id="11" name="Picture 10" descr="A picture containing text, area, furniture, dirty&#10;&#10;Description automatically generated">
            <a:extLst>
              <a:ext uri="{FF2B5EF4-FFF2-40B4-BE49-F238E27FC236}">
                <a16:creationId xmlns:a16="http://schemas.microsoft.com/office/drawing/2014/main" id="{944FDAD4-54E7-4777-AC04-CF6D841699B1}"/>
              </a:ext>
            </a:extLst>
          </p:cNvPr>
          <p:cNvPicPr>
            <a:picLocks noChangeAspect="1"/>
          </p:cNvPicPr>
          <p:nvPr/>
        </p:nvPicPr>
        <p:blipFill rotWithShape="1">
          <a:blip r:embed="rId6">
            <a:extLst>
              <a:ext uri="{28A0092B-C50C-407E-A947-70E740481C1C}">
                <a14:useLocalDpi xmlns:a14="http://schemas.microsoft.com/office/drawing/2010/main" val="0"/>
              </a:ext>
            </a:extLst>
          </a:blip>
          <a:srcRect l="5849" r="9219" b="2"/>
          <a:stretch/>
        </p:blipFill>
        <p:spPr>
          <a:xfrm>
            <a:off x="307840" y="4525715"/>
            <a:ext cx="3794760" cy="2010551"/>
          </a:xfrm>
          <a:prstGeom prst="rect">
            <a:avLst/>
          </a:prstGeom>
        </p:spPr>
      </p:pic>
    </p:spTree>
    <p:extLst>
      <p:ext uri="{BB962C8B-B14F-4D97-AF65-F5344CB8AC3E}">
        <p14:creationId xmlns:p14="http://schemas.microsoft.com/office/powerpoint/2010/main" val="1043932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08B8-3DB3-4637-AE23-B8DB96D9FCEC}"/>
              </a:ext>
            </a:extLst>
          </p:cNvPr>
          <p:cNvSpPr>
            <a:spLocks noGrp="1"/>
          </p:cNvSpPr>
          <p:nvPr>
            <p:ph type="ctrTitle"/>
          </p:nvPr>
        </p:nvSpPr>
        <p:spPr/>
        <p:txBody>
          <a:bodyPr/>
          <a:lstStyle/>
          <a:p>
            <a:r>
              <a:rPr lang="en-US" dirty="0"/>
              <a:t>Short overview</a:t>
            </a:r>
          </a:p>
        </p:txBody>
      </p:sp>
      <p:sp>
        <p:nvSpPr>
          <p:cNvPr id="3" name="Subtitle 2">
            <a:extLst>
              <a:ext uri="{FF2B5EF4-FFF2-40B4-BE49-F238E27FC236}">
                <a16:creationId xmlns:a16="http://schemas.microsoft.com/office/drawing/2014/main" id="{2198AA37-E298-4CD8-9F0F-2123ACFD9653}"/>
              </a:ext>
            </a:extLst>
          </p:cNvPr>
          <p:cNvSpPr>
            <a:spLocks noGrp="1"/>
          </p:cNvSpPr>
          <p:nvPr>
            <p:ph type="subTitle" idx="1"/>
          </p:nvPr>
        </p:nvSpPr>
        <p:spPr/>
        <p:txBody>
          <a:bodyPr/>
          <a:lstStyle/>
          <a:p>
            <a:r>
              <a:rPr lang="en-US" dirty="0">
                <a:solidFill>
                  <a:srgbClr val="FFFFFF"/>
                </a:solidFill>
                <a:latin typeface="Agency FB" pitchFamily="34" charset="0"/>
              </a:rPr>
              <a:t>Complete Data Center, Control Command Center&amp; Turnkey Projects Solutions, Railway-Metro Projects, Wearhouse Projects………….</a:t>
            </a:r>
          </a:p>
        </p:txBody>
      </p:sp>
      <p:pic>
        <p:nvPicPr>
          <p:cNvPr id="10" name="Picture Placeholder 9">
            <a:extLst>
              <a:ext uri="{FF2B5EF4-FFF2-40B4-BE49-F238E27FC236}">
                <a16:creationId xmlns:a16="http://schemas.microsoft.com/office/drawing/2014/main" id="{ABD7F97D-15E8-4032-B615-0562046B7542}"/>
              </a:ext>
            </a:extLst>
          </p:cNvPr>
          <p:cNvPicPr>
            <a:picLocks noGrp="1" noChangeAspect="1"/>
          </p:cNvPicPr>
          <p:nvPr>
            <p:ph type="pic" sz="quarter" idx="10"/>
          </p:nvPr>
        </p:nvPicPr>
        <p:blipFill>
          <a:blip r:embed="rId3"/>
          <a:srcRect l="6574" r="6574"/>
          <a:stretch/>
        </p:blipFill>
        <p:spPr/>
      </p:pic>
      <p:pic>
        <p:nvPicPr>
          <p:cNvPr id="5" name="Picture 4">
            <a:extLst>
              <a:ext uri="{FF2B5EF4-FFF2-40B4-BE49-F238E27FC236}">
                <a16:creationId xmlns:a16="http://schemas.microsoft.com/office/drawing/2014/main" id="{8205FD4B-FACD-4710-8A4F-8E2C2943EF1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918830" y="219234"/>
            <a:ext cx="1306285" cy="1221414"/>
          </a:xfrm>
          <a:prstGeom prst="rect">
            <a:avLst/>
          </a:prstGeom>
          <a:scene3d>
            <a:camera prst="orthographicFront">
              <a:rot lat="0" lon="0" rev="0"/>
            </a:camera>
            <a:lightRig rig="balanced" dir="t">
              <a:rot lat="0" lon="0" rev="8700000"/>
            </a:lightRig>
          </a:scene3d>
        </p:spPr>
      </p:pic>
      <p:pic>
        <p:nvPicPr>
          <p:cNvPr id="6" name="Picture 5" descr="ak2.jpg">
            <a:extLst>
              <a:ext uri="{FF2B5EF4-FFF2-40B4-BE49-F238E27FC236}">
                <a16:creationId xmlns:a16="http://schemas.microsoft.com/office/drawing/2014/main" id="{17085163-A1C1-497A-8796-434DCD98B369}"/>
              </a:ext>
            </a:extLst>
          </p:cNvPr>
          <p:cNvPicPr>
            <a:picLocks noChangeAspect="1"/>
          </p:cNvPicPr>
          <p:nvPr/>
        </p:nvPicPr>
        <p:blipFill>
          <a:blip r:embed="rId5" cstate="print"/>
          <a:stretch>
            <a:fillRect/>
          </a:stretch>
        </p:blipFill>
        <p:spPr>
          <a:xfrm>
            <a:off x="11140751" y="367700"/>
            <a:ext cx="1051249" cy="965408"/>
          </a:xfrm>
          <a:prstGeom prst="rect">
            <a:avLst/>
          </a:prstGeom>
          <a:scene3d>
            <a:camera prst="orthographicFront">
              <a:rot lat="0" lon="0" rev="0"/>
            </a:camera>
            <a:lightRig rig="balanced" dir="t">
              <a:rot lat="0" lon="0" rev="8700000"/>
            </a:lightRig>
          </a:scene3d>
        </p:spPr>
      </p:pic>
    </p:spTree>
    <p:extLst>
      <p:ext uri="{BB962C8B-B14F-4D97-AF65-F5344CB8AC3E}">
        <p14:creationId xmlns:p14="http://schemas.microsoft.com/office/powerpoint/2010/main" val="316717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10"/>
                                        <p:tgtEl>
                                          <p:spTgt spid="3">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10"/>
                                        <p:tgtEl>
                                          <p:spTgt spid="10"/>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10"/>
                                        <p:tgtEl>
                                          <p:spTgt spid="5"/>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1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person, work-clothing&#10;&#10;Description automatically generated">
            <a:extLst>
              <a:ext uri="{FF2B5EF4-FFF2-40B4-BE49-F238E27FC236}">
                <a16:creationId xmlns:a16="http://schemas.microsoft.com/office/drawing/2014/main" id="{FF1C9B23-4CFE-4C50-B681-7FE865008212}"/>
              </a:ext>
            </a:extLst>
          </p:cNvPr>
          <p:cNvPicPr>
            <a:picLocks noChangeAspect="1"/>
          </p:cNvPicPr>
          <p:nvPr/>
        </p:nvPicPr>
        <p:blipFill rotWithShape="1">
          <a:blip r:embed="rId2">
            <a:extLst>
              <a:ext uri="{28A0092B-C50C-407E-A947-70E740481C1C}">
                <a14:useLocalDpi xmlns:a14="http://schemas.microsoft.com/office/drawing/2010/main" val="0"/>
              </a:ext>
            </a:extLst>
          </a:blip>
          <a:srcRect l="9784" r="24370" b="4"/>
          <a:stretch/>
        </p:blipFill>
        <p:spPr>
          <a:xfrm>
            <a:off x="20" y="10"/>
            <a:ext cx="2970445" cy="3383269"/>
          </a:xfrm>
          <a:prstGeom prst="rect">
            <a:avLst/>
          </a:prstGeom>
        </p:spPr>
      </p:pic>
      <p:pic>
        <p:nvPicPr>
          <p:cNvPr id="9" name="Picture 8" descr="A picture containing indoor&#10;&#10;Description automatically generated">
            <a:extLst>
              <a:ext uri="{FF2B5EF4-FFF2-40B4-BE49-F238E27FC236}">
                <a16:creationId xmlns:a16="http://schemas.microsoft.com/office/drawing/2014/main" id="{B968201F-2619-49EC-8EB9-00B476CB662C}"/>
              </a:ext>
            </a:extLst>
          </p:cNvPr>
          <p:cNvPicPr>
            <a:picLocks noChangeAspect="1"/>
          </p:cNvPicPr>
          <p:nvPr/>
        </p:nvPicPr>
        <p:blipFill rotWithShape="1">
          <a:blip r:embed="rId3">
            <a:extLst>
              <a:ext uri="{28A0092B-C50C-407E-A947-70E740481C1C}">
                <a14:useLocalDpi xmlns:a14="http://schemas.microsoft.com/office/drawing/2010/main" val="0"/>
              </a:ext>
            </a:extLst>
          </a:blip>
          <a:srcRect l="21634" r="37100" b="-1"/>
          <a:stretch/>
        </p:blipFill>
        <p:spPr>
          <a:xfrm>
            <a:off x="3072956" y="10"/>
            <a:ext cx="2970465" cy="3383268"/>
          </a:xfrm>
          <a:prstGeom prst="rect">
            <a:avLst/>
          </a:prstGeom>
        </p:spPr>
      </p:pic>
      <p:pic>
        <p:nvPicPr>
          <p:cNvPr id="7" name="Picture 6" descr="A picture containing ground, building, wooden, wood&#10;&#10;Description automatically generated">
            <a:extLst>
              <a:ext uri="{FF2B5EF4-FFF2-40B4-BE49-F238E27FC236}">
                <a16:creationId xmlns:a16="http://schemas.microsoft.com/office/drawing/2014/main" id="{40BC9065-16F4-4987-8BA2-B8344E34BF9C}"/>
              </a:ext>
            </a:extLst>
          </p:cNvPr>
          <p:cNvPicPr>
            <a:picLocks noChangeAspect="1"/>
          </p:cNvPicPr>
          <p:nvPr/>
        </p:nvPicPr>
        <p:blipFill rotWithShape="1">
          <a:blip r:embed="rId4">
            <a:extLst>
              <a:ext uri="{28A0092B-C50C-407E-A947-70E740481C1C}">
                <a14:useLocalDpi xmlns:a14="http://schemas.microsoft.com/office/drawing/2010/main" val="0"/>
              </a:ext>
            </a:extLst>
          </a:blip>
          <a:srcRect l="22224" r="36492" b="-1"/>
          <a:stretch/>
        </p:blipFill>
        <p:spPr>
          <a:xfrm>
            <a:off x="6145909" y="10"/>
            <a:ext cx="2971800" cy="3383268"/>
          </a:xfrm>
          <a:prstGeom prst="rect">
            <a:avLst/>
          </a:prstGeom>
        </p:spPr>
      </p:pic>
      <p:pic>
        <p:nvPicPr>
          <p:cNvPr id="11" name="Picture 10" descr="A group of people in a room&#10;&#10;Description automatically generated with low confidence">
            <a:extLst>
              <a:ext uri="{FF2B5EF4-FFF2-40B4-BE49-F238E27FC236}">
                <a16:creationId xmlns:a16="http://schemas.microsoft.com/office/drawing/2014/main" id="{57EED7AB-D327-465F-A49C-8F5D1FC98518}"/>
              </a:ext>
            </a:extLst>
          </p:cNvPr>
          <p:cNvPicPr>
            <a:picLocks noChangeAspect="1"/>
          </p:cNvPicPr>
          <p:nvPr/>
        </p:nvPicPr>
        <p:blipFill rotWithShape="1">
          <a:blip r:embed="rId5">
            <a:extLst>
              <a:ext uri="{28A0092B-C50C-407E-A947-70E740481C1C}">
                <a14:useLocalDpi xmlns:a14="http://schemas.microsoft.com/office/drawing/2010/main" val="0"/>
              </a:ext>
            </a:extLst>
          </a:blip>
          <a:srcRect l="15158" r="43557" b="-1"/>
          <a:stretch/>
        </p:blipFill>
        <p:spPr>
          <a:xfrm>
            <a:off x="9220200" y="10"/>
            <a:ext cx="2971800" cy="3383268"/>
          </a:xfrm>
          <a:prstGeom prst="rect">
            <a:avLst/>
          </a:prstGeom>
        </p:spPr>
      </p:pic>
      <p:pic>
        <p:nvPicPr>
          <p:cNvPr id="3" name="Picture 2" descr="A picture containing indoor, window, building&#10;&#10;Description automatically generated">
            <a:extLst>
              <a:ext uri="{FF2B5EF4-FFF2-40B4-BE49-F238E27FC236}">
                <a16:creationId xmlns:a16="http://schemas.microsoft.com/office/drawing/2014/main" id="{D51D34DF-2DC3-4934-95F1-6B41FD26D9AC}"/>
              </a:ext>
            </a:extLst>
          </p:cNvPr>
          <p:cNvPicPr>
            <a:picLocks noChangeAspect="1"/>
          </p:cNvPicPr>
          <p:nvPr/>
        </p:nvPicPr>
        <p:blipFill rotWithShape="1">
          <a:blip r:embed="rId6">
            <a:extLst>
              <a:ext uri="{28A0092B-C50C-407E-A947-70E740481C1C}">
                <a14:useLocalDpi xmlns:a14="http://schemas.microsoft.com/office/drawing/2010/main" val="0"/>
              </a:ext>
            </a:extLst>
          </a:blip>
          <a:srcRect r="16031" b="-1"/>
          <a:stretch/>
        </p:blipFill>
        <p:spPr>
          <a:xfrm>
            <a:off x="-1018" y="3474720"/>
            <a:ext cx="6044438" cy="3383280"/>
          </a:xfrm>
          <a:prstGeom prst="rect">
            <a:avLst/>
          </a:prstGeom>
        </p:spPr>
      </p:pic>
      <p:sp>
        <p:nvSpPr>
          <p:cNvPr id="12" name="Rectangle 11">
            <a:extLst>
              <a:ext uri="{FF2B5EF4-FFF2-40B4-BE49-F238E27FC236}">
                <a16:creationId xmlns:a16="http://schemas.microsoft.com/office/drawing/2014/main" id="{3B0847FF-694F-4A43-9F04-8421763E5FB4}"/>
              </a:ext>
            </a:extLst>
          </p:cNvPr>
          <p:cNvSpPr/>
          <p:nvPr/>
        </p:nvSpPr>
        <p:spPr>
          <a:xfrm>
            <a:off x="6952095" y="4440327"/>
            <a:ext cx="4331227" cy="145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p>
            <a:pPr indent="-228600" algn="ctr">
              <a:lnSpc>
                <a:spcPct val="90000"/>
              </a:lnSpc>
              <a:spcBef>
                <a:spcPct val="0"/>
              </a:spcBef>
              <a:spcAft>
                <a:spcPts val="600"/>
              </a:spcAft>
              <a:buFont typeface="Arial" panose="020B0604020202020204" pitchFamily="34" charset="0"/>
              <a:buChar char="•"/>
            </a:pPr>
            <a:r>
              <a:rPr lang="en-US" sz="4000" dirty="0">
                <a:solidFill>
                  <a:srgbClr val="FFFFFF"/>
                </a:solidFill>
                <a:effectLst>
                  <a:outerShdw blurRad="50800" dist="38100" dir="5400000" algn="t" rotWithShape="0">
                    <a:prstClr val="black">
                      <a:alpha val="40000"/>
                    </a:prstClr>
                  </a:outerShdw>
                  <a:reflection blurRad="6350" stA="55000" endA="300" endPos="45500" dir="5400000" sy="-100000" algn="bl" rotWithShape="0"/>
                </a:effectLst>
              </a:rPr>
              <a:t>Tata Project LTD </a:t>
            </a:r>
            <a:r>
              <a:rPr lang="en-US" sz="4000" dirty="0" err="1">
                <a:solidFill>
                  <a:srgbClr val="FFFFFF"/>
                </a:solidFill>
                <a:effectLst>
                  <a:outerShdw blurRad="50800" dist="38100" dir="5400000" algn="t" rotWithShape="0">
                    <a:prstClr val="black">
                      <a:alpha val="40000"/>
                    </a:prstClr>
                  </a:outerShdw>
                  <a:reflection blurRad="6350" stA="55000" endA="300" endPos="45500" dir="5400000" sy="-100000" algn="bl" rotWithShape="0"/>
                </a:effectLst>
              </a:rPr>
              <a:t>Balkumbh</a:t>
            </a:r>
            <a:r>
              <a:rPr lang="en-US" sz="4000" dirty="0">
                <a:solidFill>
                  <a:srgbClr val="FFFFFF"/>
                </a:solidFill>
                <a:effectLst>
                  <a:outerShdw blurRad="50800" dist="38100" dir="5400000" algn="t" rotWithShape="0">
                    <a:prstClr val="black">
                      <a:alpha val="40000"/>
                    </a:prstClr>
                  </a:outerShdw>
                  <a:reflection blurRad="6350" stA="55000" endA="300" endPos="45500" dir="5400000" sy="-100000" algn="bl" rotWithShape="0"/>
                </a:effectLst>
              </a:rPr>
              <a:t> (Thane)</a:t>
            </a:r>
          </a:p>
        </p:txBody>
      </p:sp>
    </p:spTree>
    <p:extLst>
      <p:ext uri="{BB962C8B-B14F-4D97-AF65-F5344CB8AC3E}">
        <p14:creationId xmlns:p14="http://schemas.microsoft.com/office/powerpoint/2010/main" val="3628288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wall, indoor&#10;&#10;Description automatically generated">
            <a:extLst>
              <a:ext uri="{FF2B5EF4-FFF2-40B4-BE49-F238E27FC236}">
                <a16:creationId xmlns:a16="http://schemas.microsoft.com/office/drawing/2014/main" id="{19F78E84-8BD1-4D44-8492-078DD0FCA825}"/>
              </a:ext>
            </a:extLst>
          </p:cNvPr>
          <p:cNvPicPr>
            <a:picLocks noChangeAspect="1"/>
          </p:cNvPicPr>
          <p:nvPr/>
        </p:nvPicPr>
        <p:blipFill rotWithShape="1">
          <a:blip r:embed="rId2">
            <a:extLst>
              <a:ext uri="{28A0092B-C50C-407E-A947-70E740481C1C}">
                <a14:useLocalDpi xmlns:a14="http://schemas.microsoft.com/office/drawing/2010/main" val="0"/>
              </a:ext>
            </a:extLst>
          </a:blip>
          <a:srcRect l="15611" r="35003" b="1"/>
          <a:stretch/>
        </p:blipFill>
        <p:spPr>
          <a:xfrm>
            <a:off x="1" y="1"/>
            <a:ext cx="2970465" cy="3383279"/>
          </a:xfrm>
          <a:prstGeom prst="rect">
            <a:avLst/>
          </a:prstGeom>
        </p:spPr>
      </p:pic>
      <p:pic>
        <p:nvPicPr>
          <p:cNvPr id="6" name="Picture 5" descr="A picture containing indoor, floor, wall, white&#10;&#10;Description automatically generated">
            <a:extLst>
              <a:ext uri="{FF2B5EF4-FFF2-40B4-BE49-F238E27FC236}">
                <a16:creationId xmlns:a16="http://schemas.microsoft.com/office/drawing/2014/main" id="{1B6FCB54-5B4F-4960-90C4-653AB015D0B9}"/>
              </a:ext>
            </a:extLst>
          </p:cNvPr>
          <p:cNvPicPr>
            <a:picLocks noChangeAspect="1"/>
          </p:cNvPicPr>
          <p:nvPr/>
        </p:nvPicPr>
        <p:blipFill rotWithShape="1">
          <a:blip r:embed="rId3">
            <a:extLst>
              <a:ext uri="{28A0092B-C50C-407E-A947-70E740481C1C}">
                <a14:useLocalDpi xmlns:a14="http://schemas.microsoft.com/office/drawing/2010/main" val="0"/>
              </a:ext>
            </a:extLst>
          </a:blip>
          <a:srcRect r="41392" b="-3"/>
          <a:stretch/>
        </p:blipFill>
        <p:spPr>
          <a:xfrm>
            <a:off x="3072956" y="10"/>
            <a:ext cx="2970465" cy="3383268"/>
          </a:xfrm>
          <a:prstGeom prst="rect">
            <a:avLst/>
          </a:prstGeom>
        </p:spPr>
      </p:pic>
      <p:pic>
        <p:nvPicPr>
          <p:cNvPr id="4" name="Picture 3" descr="A picture containing wall, indoor, light&#10;&#10;Description automatically generated">
            <a:extLst>
              <a:ext uri="{FF2B5EF4-FFF2-40B4-BE49-F238E27FC236}">
                <a16:creationId xmlns:a16="http://schemas.microsoft.com/office/drawing/2014/main" id="{4ACB6821-F4AF-48F2-8DF1-1B25247F2730}"/>
              </a:ext>
            </a:extLst>
          </p:cNvPr>
          <p:cNvPicPr>
            <a:picLocks noChangeAspect="1"/>
          </p:cNvPicPr>
          <p:nvPr/>
        </p:nvPicPr>
        <p:blipFill rotWithShape="1">
          <a:blip r:embed="rId4">
            <a:extLst>
              <a:ext uri="{28A0092B-C50C-407E-A947-70E740481C1C}">
                <a14:useLocalDpi xmlns:a14="http://schemas.microsoft.com/office/drawing/2010/main" val="0"/>
              </a:ext>
            </a:extLst>
          </a:blip>
          <a:srcRect t="26298" b="22471"/>
          <a:stretch/>
        </p:blipFill>
        <p:spPr>
          <a:xfrm>
            <a:off x="6145909" y="10"/>
            <a:ext cx="2971800" cy="3383268"/>
          </a:xfrm>
          <a:prstGeom prst="rect">
            <a:avLst/>
          </a:prstGeom>
        </p:spPr>
      </p:pic>
      <p:pic>
        <p:nvPicPr>
          <p:cNvPr id="24" name="Picture 23" descr="A picture containing text, indoor, ceiling, several&#10;&#10;Description automatically generated">
            <a:extLst>
              <a:ext uri="{FF2B5EF4-FFF2-40B4-BE49-F238E27FC236}">
                <a16:creationId xmlns:a16="http://schemas.microsoft.com/office/drawing/2014/main" id="{B8F1196B-F66F-4AE8-8587-0CACAB8E2661}"/>
              </a:ext>
            </a:extLst>
          </p:cNvPr>
          <p:cNvPicPr>
            <a:picLocks noChangeAspect="1"/>
          </p:cNvPicPr>
          <p:nvPr/>
        </p:nvPicPr>
        <p:blipFill rotWithShape="1">
          <a:blip r:embed="rId5">
            <a:extLst>
              <a:ext uri="{28A0092B-C50C-407E-A947-70E740481C1C}">
                <a14:useLocalDpi xmlns:a14="http://schemas.microsoft.com/office/drawing/2010/main" val="0"/>
              </a:ext>
            </a:extLst>
          </a:blip>
          <a:srcRect r="2" b="22587"/>
          <a:stretch/>
        </p:blipFill>
        <p:spPr>
          <a:xfrm>
            <a:off x="9220200" y="10"/>
            <a:ext cx="2971800" cy="3383268"/>
          </a:xfrm>
          <a:prstGeom prst="rect">
            <a:avLst/>
          </a:prstGeom>
        </p:spPr>
      </p:pic>
      <p:pic>
        <p:nvPicPr>
          <p:cNvPr id="18" name="Picture 17" descr="A picture containing text, wall, indoor&#10;&#10;Description automatically generated">
            <a:extLst>
              <a:ext uri="{FF2B5EF4-FFF2-40B4-BE49-F238E27FC236}">
                <a16:creationId xmlns:a16="http://schemas.microsoft.com/office/drawing/2014/main" id="{7F695F83-76DC-4BE8-AF82-8B7269F1AE9B}"/>
              </a:ext>
            </a:extLst>
          </p:cNvPr>
          <p:cNvPicPr>
            <a:picLocks noChangeAspect="1"/>
          </p:cNvPicPr>
          <p:nvPr/>
        </p:nvPicPr>
        <p:blipFill rotWithShape="1">
          <a:blip r:embed="rId6">
            <a:extLst>
              <a:ext uri="{28A0092B-C50C-407E-A947-70E740481C1C}">
                <a14:useLocalDpi xmlns:a14="http://schemas.microsoft.com/office/drawing/2010/main" val="0"/>
              </a:ext>
            </a:extLst>
          </a:blip>
          <a:srcRect l="3714" r="30439" b="4"/>
          <a:stretch/>
        </p:blipFill>
        <p:spPr>
          <a:xfrm>
            <a:off x="-1017" y="3474720"/>
            <a:ext cx="2970465" cy="3383280"/>
          </a:xfrm>
          <a:prstGeom prst="rect">
            <a:avLst/>
          </a:prstGeom>
        </p:spPr>
      </p:pic>
      <p:pic>
        <p:nvPicPr>
          <p:cNvPr id="22" name="Picture 21" descr="A hand holding a red box&#10;&#10;Description automatically generated with medium confidence">
            <a:extLst>
              <a:ext uri="{FF2B5EF4-FFF2-40B4-BE49-F238E27FC236}">
                <a16:creationId xmlns:a16="http://schemas.microsoft.com/office/drawing/2014/main" id="{10978007-FFFD-463A-9BBB-74E79F7FFF08}"/>
              </a:ext>
            </a:extLst>
          </p:cNvPr>
          <p:cNvPicPr>
            <a:picLocks noChangeAspect="1"/>
          </p:cNvPicPr>
          <p:nvPr/>
        </p:nvPicPr>
        <p:blipFill rotWithShape="1">
          <a:blip r:embed="rId7">
            <a:extLst>
              <a:ext uri="{28A0092B-C50C-407E-A947-70E740481C1C}">
                <a14:useLocalDpi xmlns:a14="http://schemas.microsoft.com/office/drawing/2010/main" val="0"/>
              </a:ext>
            </a:extLst>
          </a:blip>
          <a:srcRect l="33710" r="7683" b="-4"/>
          <a:stretch/>
        </p:blipFill>
        <p:spPr>
          <a:xfrm>
            <a:off x="3059902" y="3474719"/>
            <a:ext cx="2970466" cy="3383280"/>
          </a:xfrm>
          <a:prstGeom prst="rect">
            <a:avLst/>
          </a:prstGeom>
        </p:spPr>
      </p:pic>
      <p:sp>
        <p:nvSpPr>
          <p:cNvPr id="2" name="Rectangle 1">
            <a:extLst>
              <a:ext uri="{FF2B5EF4-FFF2-40B4-BE49-F238E27FC236}">
                <a16:creationId xmlns:a16="http://schemas.microsoft.com/office/drawing/2014/main" id="{B3B17BC8-BD07-41D7-B374-A54F41A0E5C9}"/>
              </a:ext>
            </a:extLst>
          </p:cNvPr>
          <p:cNvSpPr/>
          <p:nvPr/>
        </p:nvSpPr>
        <p:spPr>
          <a:xfrm>
            <a:off x="7164124" y="4577260"/>
            <a:ext cx="4112152" cy="918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indent="-228600">
              <a:lnSpc>
                <a:spcPct val="90000"/>
              </a:lnSpc>
              <a:spcBef>
                <a:spcPct val="0"/>
              </a:spcBef>
              <a:spcAft>
                <a:spcPts val="600"/>
              </a:spcAft>
              <a:buFont typeface="Arial" panose="020B0604020202020204" pitchFamily="34" charset="0"/>
              <a:buChar char="•"/>
            </a:pPr>
            <a:r>
              <a:rPr lang="en-US" sz="4000">
                <a:solidFill>
                  <a:srgbClr val="FFFFFF"/>
                </a:solidFill>
                <a:effectLst>
                  <a:outerShdw blurRad="50800" dist="38100" dir="5400000" algn="t" rotWithShape="0">
                    <a:prstClr val="black">
                      <a:alpha val="40000"/>
                    </a:prstClr>
                  </a:outerShdw>
                  <a:reflection blurRad="6350" stA="55000" endA="300" endPos="45500" dir="5400000" sy="-100000" algn="bl" rotWithShape="0"/>
                </a:effectLst>
              </a:rPr>
              <a:t>FIRE AND SAFETY</a:t>
            </a:r>
          </a:p>
        </p:txBody>
      </p:sp>
    </p:spTree>
    <p:extLst>
      <p:ext uri="{BB962C8B-B14F-4D97-AF65-F5344CB8AC3E}">
        <p14:creationId xmlns:p14="http://schemas.microsoft.com/office/powerpoint/2010/main" val="3455352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C084C5-8239-4EEC-928F-D2EBF95A50EC}"/>
              </a:ext>
            </a:extLst>
          </p:cNvPr>
          <p:cNvPicPr>
            <a:picLocks noChangeAspect="1"/>
          </p:cNvPicPr>
          <p:nvPr/>
        </p:nvPicPr>
        <p:blipFill>
          <a:blip r:embed="rId2" cstate="print"/>
          <a:stretch>
            <a:fillRect/>
          </a:stretch>
        </p:blipFill>
        <p:spPr>
          <a:xfrm>
            <a:off x="484" y="182882"/>
            <a:ext cx="4212701" cy="859611"/>
          </a:xfrm>
          <a:prstGeom prst="rect">
            <a:avLst/>
          </a:prstGeom>
        </p:spPr>
      </p:pic>
      <p:pic>
        <p:nvPicPr>
          <p:cNvPr id="4" name="Picture 3">
            <a:extLst>
              <a:ext uri="{FF2B5EF4-FFF2-40B4-BE49-F238E27FC236}">
                <a16:creationId xmlns:a16="http://schemas.microsoft.com/office/drawing/2014/main" id="{DF0C54BE-077A-40BD-82F1-89342820F5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8158" y="2401175"/>
            <a:ext cx="7883842" cy="4345233"/>
          </a:xfrm>
          <a:prstGeom prst="rect">
            <a:avLst/>
          </a:prstGeom>
          <a:effectLst>
            <a:softEdge rad="254000"/>
          </a:effectLst>
        </p:spPr>
      </p:pic>
      <p:sp>
        <p:nvSpPr>
          <p:cNvPr id="5" name="Rectangle 4">
            <a:extLst>
              <a:ext uri="{FF2B5EF4-FFF2-40B4-BE49-F238E27FC236}">
                <a16:creationId xmlns:a16="http://schemas.microsoft.com/office/drawing/2014/main" id="{C0FB7EA6-60EB-4818-AE8D-E33CF35E8881}"/>
              </a:ext>
            </a:extLst>
          </p:cNvPr>
          <p:cNvSpPr/>
          <p:nvPr/>
        </p:nvSpPr>
        <p:spPr>
          <a:xfrm>
            <a:off x="304800" y="0"/>
            <a:ext cx="8997696" cy="1011936"/>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u="sng" dirty="0">
                <a:solidFill>
                  <a:srgbClr val="002060"/>
                </a:solidFill>
                <a:effectLst>
                  <a:outerShdw blurRad="50800" dist="38100" dir="5400000" algn="t" rotWithShape="0">
                    <a:prstClr val="black">
                      <a:alpha val="40000"/>
                    </a:prstClr>
                  </a:outerShdw>
                </a:effectLst>
              </a:rPr>
              <a:t>OUR KEY CLIENTS</a:t>
            </a:r>
          </a:p>
        </p:txBody>
      </p:sp>
      <p:sp>
        <p:nvSpPr>
          <p:cNvPr id="6" name="TextBox 5">
            <a:extLst>
              <a:ext uri="{FF2B5EF4-FFF2-40B4-BE49-F238E27FC236}">
                <a16:creationId xmlns:a16="http://schemas.microsoft.com/office/drawing/2014/main" id="{4E06D8BB-8150-44E8-9417-29325FB2B751}"/>
              </a:ext>
            </a:extLst>
          </p:cNvPr>
          <p:cNvSpPr txBox="1"/>
          <p:nvPr/>
        </p:nvSpPr>
        <p:spPr>
          <a:xfrm>
            <a:off x="10625844" y="6657949"/>
            <a:ext cx="1659941" cy="307777"/>
          </a:xfrm>
          <a:prstGeom prst="rect">
            <a:avLst/>
          </a:prstGeom>
          <a:noFill/>
        </p:spPr>
        <p:txBody>
          <a:bodyPr wrap="square" rtlCol="0">
            <a:spAutoFit/>
          </a:bodyPr>
          <a:lstStyle/>
          <a:p>
            <a:r>
              <a:rPr lang="en-US" sz="600" dirty="0">
                <a:solidFill>
                  <a:schemeClr val="bg1">
                    <a:lumMod val="75000"/>
                  </a:schemeClr>
                </a:solidFill>
                <a:hlinkClick r:id="rId4"/>
              </a:rPr>
              <a:t>Sage-Fox.com</a:t>
            </a:r>
            <a:r>
              <a:rPr lang="en-US" sz="700" dirty="0">
                <a:solidFill>
                  <a:schemeClr val="bg1">
                    <a:lumMod val="75000"/>
                  </a:schemeClr>
                </a:solidFill>
                <a:hlinkClick r:id="rId4"/>
              </a:rPr>
              <a:t> Free PowerPoint Templates</a:t>
            </a:r>
            <a:endParaRPr lang="en-US" sz="700" dirty="0">
              <a:solidFill>
                <a:schemeClr val="bg1">
                  <a:lumMod val="75000"/>
                </a:schemeClr>
              </a:solidFill>
            </a:endParaRPr>
          </a:p>
        </p:txBody>
      </p:sp>
      <p:pic>
        <p:nvPicPr>
          <p:cNvPr id="10" name="Picture 9" descr="Sarkari-Naukri-MPSEDC-Recruitment-2015_d400.jpg">
            <a:extLst>
              <a:ext uri="{FF2B5EF4-FFF2-40B4-BE49-F238E27FC236}">
                <a16:creationId xmlns:a16="http://schemas.microsoft.com/office/drawing/2014/main" id="{A9425C77-8A72-456D-B13E-BAFF79003BC4}"/>
              </a:ext>
            </a:extLst>
          </p:cNvPr>
          <p:cNvPicPr>
            <a:picLocks noChangeAspect="1"/>
          </p:cNvPicPr>
          <p:nvPr/>
        </p:nvPicPr>
        <p:blipFill>
          <a:blip r:embed="rId5" cstate="print"/>
          <a:stretch>
            <a:fillRect/>
          </a:stretch>
        </p:blipFill>
        <p:spPr>
          <a:xfrm>
            <a:off x="5093966" y="3633874"/>
            <a:ext cx="2452240" cy="1203187"/>
          </a:xfrm>
          <a:prstGeom prst="rect">
            <a:avLst/>
          </a:prstGeom>
        </p:spPr>
      </p:pic>
      <p:pic>
        <p:nvPicPr>
          <p:cNvPr id="14" name="Picture 13">
            <a:extLst>
              <a:ext uri="{FF2B5EF4-FFF2-40B4-BE49-F238E27FC236}">
                <a16:creationId xmlns:a16="http://schemas.microsoft.com/office/drawing/2014/main" id="{B4AEEFFC-4A88-4A16-8546-188196AFE4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939" y="2244635"/>
            <a:ext cx="5004274" cy="1049987"/>
          </a:xfrm>
          <a:prstGeom prst="rect">
            <a:avLst/>
          </a:prstGeom>
        </p:spPr>
      </p:pic>
      <p:pic>
        <p:nvPicPr>
          <p:cNvPr id="17" name="Picture 16">
            <a:extLst>
              <a:ext uri="{FF2B5EF4-FFF2-40B4-BE49-F238E27FC236}">
                <a16:creationId xmlns:a16="http://schemas.microsoft.com/office/drawing/2014/main" id="{77E95455-E9FC-4E30-BFC0-E7B0CCBBCF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27856" y="2441445"/>
            <a:ext cx="2135456" cy="915587"/>
          </a:xfrm>
          <a:prstGeom prst="rect">
            <a:avLst/>
          </a:prstGeom>
        </p:spPr>
      </p:pic>
      <p:pic>
        <p:nvPicPr>
          <p:cNvPr id="20" name="Picture 19">
            <a:extLst>
              <a:ext uri="{FF2B5EF4-FFF2-40B4-BE49-F238E27FC236}">
                <a16:creationId xmlns:a16="http://schemas.microsoft.com/office/drawing/2014/main" id="{F45B38D1-4680-44A1-9E68-63D722438CB4}"/>
              </a:ext>
            </a:extLst>
          </p:cNvPr>
          <p:cNvPicPr>
            <a:picLocks noChangeAspect="1"/>
          </p:cNvPicPr>
          <p:nvPr/>
        </p:nvPicPr>
        <p:blipFill rotWithShape="1">
          <a:blip r:embed="rId8">
            <a:extLst>
              <a:ext uri="{28A0092B-C50C-407E-A947-70E740481C1C}">
                <a14:useLocalDpi xmlns:a14="http://schemas.microsoft.com/office/drawing/2010/main" val="0"/>
              </a:ext>
            </a:extLst>
          </a:blip>
          <a:srcRect r="41214" b="38451"/>
          <a:stretch/>
        </p:blipFill>
        <p:spPr>
          <a:xfrm>
            <a:off x="7880571" y="3622407"/>
            <a:ext cx="3471317" cy="1144949"/>
          </a:xfrm>
          <a:prstGeom prst="rect">
            <a:avLst/>
          </a:prstGeom>
        </p:spPr>
      </p:pic>
      <p:pic>
        <p:nvPicPr>
          <p:cNvPr id="22" name="Picture 21">
            <a:extLst>
              <a:ext uri="{FF2B5EF4-FFF2-40B4-BE49-F238E27FC236}">
                <a16:creationId xmlns:a16="http://schemas.microsoft.com/office/drawing/2014/main" id="{24AC84D7-4AAE-44B9-B138-4EE44C6FFA86}"/>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5883332" y="2405499"/>
            <a:ext cx="2875657" cy="907403"/>
          </a:xfrm>
          <a:prstGeom prst="rect">
            <a:avLst/>
          </a:prstGeom>
        </p:spPr>
      </p:pic>
      <p:pic>
        <p:nvPicPr>
          <p:cNvPr id="25" name="Picture 24">
            <a:extLst>
              <a:ext uri="{FF2B5EF4-FFF2-40B4-BE49-F238E27FC236}">
                <a16:creationId xmlns:a16="http://schemas.microsoft.com/office/drawing/2014/main" id="{DD836BCA-DFDF-4F60-8CD1-5307F5528A72}"/>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17919" y="3595526"/>
            <a:ext cx="4181484" cy="1368386"/>
          </a:xfrm>
          <a:prstGeom prst="rect">
            <a:avLst/>
          </a:prstGeom>
        </p:spPr>
      </p:pic>
      <p:pic>
        <p:nvPicPr>
          <p:cNvPr id="26" name="Picture 25">
            <a:extLst>
              <a:ext uri="{FF2B5EF4-FFF2-40B4-BE49-F238E27FC236}">
                <a16:creationId xmlns:a16="http://schemas.microsoft.com/office/drawing/2014/main" id="{96FE3F98-E1C2-431A-9681-32C4C5C03B4D}"/>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4499403" y="5220705"/>
            <a:ext cx="2084277" cy="1753949"/>
          </a:xfrm>
          <a:prstGeom prst="rect">
            <a:avLst/>
          </a:prstGeom>
        </p:spPr>
      </p:pic>
      <p:pic>
        <p:nvPicPr>
          <p:cNvPr id="28" name="Picture 27">
            <a:extLst>
              <a:ext uri="{FF2B5EF4-FFF2-40B4-BE49-F238E27FC236}">
                <a16:creationId xmlns:a16="http://schemas.microsoft.com/office/drawing/2014/main" id="{19E6EF44-AE77-41C5-AB33-1B0BBFDA97A0}"/>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0154855" y="158955"/>
            <a:ext cx="941977" cy="1011936"/>
          </a:xfrm>
          <a:prstGeom prst="rect">
            <a:avLst/>
          </a:prstGeom>
          <a:scene3d>
            <a:camera prst="orthographicFront">
              <a:rot lat="0" lon="0" rev="0"/>
            </a:camera>
            <a:lightRig rig="balanced" dir="t">
              <a:rot lat="0" lon="0" rev="8700000"/>
            </a:lightRig>
          </a:scene3d>
        </p:spPr>
      </p:pic>
      <p:pic>
        <p:nvPicPr>
          <p:cNvPr id="29" name="Picture 28" descr="ak2.jpg">
            <a:extLst>
              <a:ext uri="{FF2B5EF4-FFF2-40B4-BE49-F238E27FC236}">
                <a16:creationId xmlns:a16="http://schemas.microsoft.com/office/drawing/2014/main" id="{60CC58A5-59C1-4E1A-A784-CF46553F45C5}"/>
              </a:ext>
            </a:extLst>
          </p:cNvPr>
          <p:cNvPicPr>
            <a:picLocks noChangeAspect="1"/>
          </p:cNvPicPr>
          <p:nvPr/>
        </p:nvPicPr>
        <p:blipFill>
          <a:blip r:embed="rId13" cstate="print"/>
          <a:stretch>
            <a:fillRect/>
          </a:stretch>
        </p:blipFill>
        <p:spPr>
          <a:xfrm>
            <a:off x="11073573" y="111592"/>
            <a:ext cx="1118427" cy="1019029"/>
          </a:xfrm>
          <a:prstGeom prst="rect">
            <a:avLst/>
          </a:prstGeom>
          <a:scene3d>
            <a:camera prst="orthographicFront">
              <a:rot lat="0" lon="0" rev="0"/>
            </a:camera>
            <a:lightRig rig="balanced" dir="t">
              <a:rot lat="0" lon="0" rev="8700000"/>
            </a:lightRig>
          </a:scene3d>
        </p:spPr>
      </p:pic>
    </p:spTree>
    <p:extLst>
      <p:ext uri="{BB962C8B-B14F-4D97-AF65-F5344CB8AC3E}">
        <p14:creationId xmlns:p14="http://schemas.microsoft.com/office/powerpoint/2010/main" val="3914723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C084C5-8239-4EEC-928F-D2EBF95A50EC}"/>
              </a:ext>
            </a:extLst>
          </p:cNvPr>
          <p:cNvPicPr>
            <a:picLocks noChangeAspect="1"/>
          </p:cNvPicPr>
          <p:nvPr/>
        </p:nvPicPr>
        <p:blipFill>
          <a:blip r:embed="rId2" cstate="print"/>
          <a:stretch>
            <a:fillRect/>
          </a:stretch>
        </p:blipFill>
        <p:spPr>
          <a:xfrm>
            <a:off x="484" y="182882"/>
            <a:ext cx="4212701" cy="859611"/>
          </a:xfrm>
          <a:prstGeom prst="rect">
            <a:avLst/>
          </a:prstGeom>
        </p:spPr>
      </p:pic>
      <p:pic>
        <p:nvPicPr>
          <p:cNvPr id="4" name="Picture 3">
            <a:extLst>
              <a:ext uri="{FF2B5EF4-FFF2-40B4-BE49-F238E27FC236}">
                <a16:creationId xmlns:a16="http://schemas.microsoft.com/office/drawing/2014/main" id="{DF0C54BE-077A-40BD-82F1-89342820F5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8158" y="2401175"/>
            <a:ext cx="8058236" cy="4884034"/>
          </a:xfrm>
          <a:prstGeom prst="rect">
            <a:avLst/>
          </a:prstGeom>
          <a:effectLst>
            <a:softEdge rad="254000"/>
          </a:effectLst>
        </p:spPr>
      </p:pic>
      <p:sp>
        <p:nvSpPr>
          <p:cNvPr id="5" name="Rectangle 4">
            <a:extLst>
              <a:ext uri="{FF2B5EF4-FFF2-40B4-BE49-F238E27FC236}">
                <a16:creationId xmlns:a16="http://schemas.microsoft.com/office/drawing/2014/main" id="{C0FB7EA6-60EB-4818-AE8D-E33CF35E8881}"/>
              </a:ext>
            </a:extLst>
          </p:cNvPr>
          <p:cNvSpPr/>
          <p:nvPr/>
        </p:nvSpPr>
        <p:spPr>
          <a:xfrm>
            <a:off x="304800" y="0"/>
            <a:ext cx="8997696" cy="1011936"/>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u="sng" dirty="0">
                <a:solidFill>
                  <a:srgbClr val="002060"/>
                </a:solidFill>
                <a:effectLst>
                  <a:outerShdw blurRad="50800" dist="38100" dir="5400000" algn="t" rotWithShape="0">
                    <a:prstClr val="black">
                      <a:alpha val="40000"/>
                    </a:prstClr>
                  </a:outerShdw>
                </a:effectLst>
              </a:rPr>
              <a:t>OUR CLIENTS</a:t>
            </a:r>
          </a:p>
        </p:txBody>
      </p:sp>
      <p:sp>
        <p:nvSpPr>
          <p:cNvPr id="6" name="TextBox 5">
            <a:extLst>
              <a:ext uri="{FF2B5EF4-FFF2-40B4-BE49-F238E27FC236}">
                <a16:creationId xmlns:a16="http://schemas.microsoft.com/office/drawing/2014/main" id="{4E06D8BB-8150-44E8-9417-29325FB2B751}"/>
              </a:ext>
            </a:extLst>
          </p:cNvPr>
          <p:cNvSpPr txBox="1"/>
          <p:nvPr/>
        </p:nvSpPr>
        <p:spPr>
          <a:xfrm>
            <a:off x="10625844" y="6657949"/>
            <a:ext cx="1659941" cy="307777"/>
          </a:xfrm>
          <a:prstGeom prst="rect">
            <a:avLst/>
          </a:prstGeom>
          <a:noFill/>
        </p:spPr>
        <p:txBody>
          <a:bodyPr wrap="square" rtlCol="0">
            <a:spAutoFit/>
          </a:bodyPr>
          <a:lstStyle/>
          <a:p>
            <a:r>
              <a:rPr lang="en-US" sz="600" dirty="0">
                <a:solidFill>
                  <a:schemeClr val="bg1">
                    <a:lumMod val="75000"/>
                  </a:schemeClr>
                </a:solidFill>
                <a:hlinkClick r:id="rId4"/>
              </a:rPr>
              <a:t>Sage-Fox.com</a:t>
            </a:r>
            <a:r>
              <a:rPr lang="en-US" sz="700" dirty="0">
                <a:solidFill>
                  <a:schemeClr val="bg1">
                    <a:lumMod val="75000"/>
                  </a:schemeClr>
                </a:solidFill>
                <a:hlinkClick r:id="rId4"/>
              </a:rPr>
              <a:t> Free PowerPoint Templates</a:t>
            </a:r>
            <a:endParaRPr lang="en-US" sz="700" dirty="0">
              <a:solidFill>
                <a:schemeClr val="bg1">
                  <a:lumMod val="75000"/>
                </a:schemeClr>
              </a:solidFill>
            </a:endParaRPr>
          </a:p>
        </p:txBody>
      </p:sp>
      <p:pic>
        <p:nvPicPr>
          <p:cNvPr id="7" name="Picture 6" descr="borl_d200.jpeg">
            <a:extLst>
              <a:ext uri="{FF2B5EF4-FFF2-40B4-BE49-F238E27FC236}">
                <a16:creationId xmlns:a16="http://schemas.microsoft.com/office/drawing/2014/main" id="{0F07F61D-0575-449A-8B73-D855565401E9}"/>
              </a:ext>
            </a:extLst>
          </p:cNvPr>
          <p:cNvPicPr>
            <a:picLocks noChangeAspect="1"/>
          </p:cNvPicPr>
          <p:nvPr/>
        </p:nvPicPr>
        <p:blipFill>
          <a:blip r:embed="rId5" cstate="print"/>
          <a:stretch>
            <a:fillRect/>
          </a:stretch>
        </p:blipFill>
        <p:spPr>
          <a:xfrm>
            <a:off x="4213185" y="2530742"/>
            <a:ext cx="2888344" cy="1238793"/>
          </a:xfrm>
          <a:prstGeom prst="rect">
            <a:avLst/>
          </a:prstGeom>
        </p:spPr>
      </p:pic>
      <p:pic>
        <p:nvPicPr>
          <p:cNvPr id="8" name="Picture 7" descr="hcl.jpg">
            <a:extLst>
              <a:ext uri="{FF2B5EF4-FFF2-40B4-BE49-F238E27FC236}">
                <a16:creationId xmlns:a16="http://schemas.microsoft.com/office/drawing/2014/main" id="{ABE64A96-E23D-4D0D-B839-A9099799F897}"/>
              </a:ext>
            </a:extLst>
          </p:cNvPr>
          <p:cNvPicPr>
            <a:picLocks noChangeAspect="1"/>
          </p:cNvPicPr>
          <p:nvPr/>
        </p:nvPicPr>
        <p:blipFill>
          <a:blip r:embed="rId6" cstate="print"/>
          <a:stretch>
            <a:fillRect/>
          </a:stretch>
        </p:blipFill>
        <p:spPr>
          <a:xfrm>
            <a:off x="2158647" y="1692609"/>
            <a:ext cx="1563441" cy="930749"/>
          </a:xfrm>
          <a:prstGeom prst="rect">
            <a:avLst/>
          </a:prstGeom>
        </p:spPr>
      </p:pic>
      <p:pic>
        <p:nvPicPr>
          <p:cNvPr id="9" name="Picture 8" descr="jakson.png">
            <a:extLst>
              <a:ext uri="{FF2B5EF4-FFF2-40B4-BE49-F238E27FC236}">
                <a16:creationId xmlns:a16="http://schemas.microsoft.com/office/drawing/2014/main" id="{F937C545-2B4E-40AD-A36F-9F10835186E8}"/>
              </a:ext>
            </a:extLst>
          </p:cNvPr>
          <p:cNvPicPr>
            <a:picLocks noChangeAspect="1"/>
          </p:cNvPicPr>
          <p:nvPr/>
        </p:nvPicPr>
        <p:blipFill>
          <a:blip r:embed="rId7" cstate="print"/>
          <a:stretch>
            <a:fillRect/>
          </a:stretch>
        </p:blipFill>
        <p:spPr>
          <a:xfrm>
            <a:off x="8973871" y="1678546"/>
            <a:ext cx="2584192" cy="933792"/>
          </a:xfrm>
          <a:prstGeom prst="rect">
            <a:avLst/>
          </a:prstGeom>
        </p:spPr>
      </p:pic>
      <p:pic>
        <p:nvPicPr>
          <p:cNvPr id="10" name="Picture 9" descr="Sarkari-Naukri-MPSEDC-Recruitment-2015_d400.jpg">
            <a:extLst>
              <a:ext uri="{FF2B5EF4-FFF2-40B4-BE49-F238E27FC236}">
                <a16:creationId xmlns:a16="http://schemas.microsoft.com/office/drawing/2014/main" id="{A9425C77-8A72-456D-B13E-BAFF79003BC4}"/>
              </a:ext>
            </a:extLst>
          </p:cNvPr>
          <p:cNvPicPr>
            <a:picLocks noChangeAspect="1"/>
          </p:cNvPicPr>
          <p:nvPr/>
        </p:nvPicPr>
        <p:blipFill>
          <a:blip r:embed="rId8" cstate="print"/>
          <a:stretch>
            <a:fillRect/>
          </a:stretch>
        </p:blipFill>
        <p:spPr>
          <a:xfrm>
            <a:off x="4325749" y="4088043"/>
            <a:ext cx="1880922" cy="922871"/>
          </a:xfrm>
          <a:prstGeom prst="rect">
            <a:avLst/>
          </a:prstGeom>
        </p:spPr>
      </p:pic>
      <p:pic>
        <p:nvPicPr>
          <p:cNvPr id="11" name="Picture 10" descr="Tata-consultancy_d400.jpg">
            <a:extLst>
              <a:ext uri="{FF2B5EF4-FFF2-40B4-BE49-F238E27FC236}">
                <a16:creationId xmlns:a16="http://schemas.microsoft.com/office/drawing/2014/main" id="{426FA141-4C90-45FE-B067-B4B2D0AE0405}"/>
              </a:ext>
            </a:extLst>
          </p:cNvPr>
          <p:cNvPicPr>
            <a:picLocks noChangeAspect="1"/>
          </p:cNvPicPr>
          <p:nvPr/>
        </p:nvPicPr>
        <p:blipFill>
          <a:blip r:embed="rId9" cstate="print"/>
          <a:stretch>
            <a:fillRect/>
          </a:stretch>
        </p:blipFill>
        <p:spPr>
          <a:xfrm>
            <a:off x="8973871" y="4214377"/>
            <a:ext cx="2752271" cy="909270"/>
          </a:xfrm>
          <a:prstGeom prst="rect">
            <a:avLst/>
          </a:prstGeom>
        </p:spPr>
      </p:pic>
      <p:pic>
        <p:nvPicPr>
          <p:cNvPr id="12" name="Picture 11" descr="OurClients1.jpg">
            <a:extLst>
              <a:ext uri="{FF2B5EF4-FFF2-40B4-BE49-F238E27FC236}">
                <a16:creationId xmlns:a16="http://schemas.microsoft.com/office/drawing/2014/main" id="{93C285C7-5111-42D0-AE6A-D3BF25815CDE}"/>
              </a:ext>
            </a:extLst>
          </p:cNvPr>
          <p:cNvPicPr>
            <a:picLocks noChangeAspect="1"/>
          </p:cNvPicPr>
          <p:nvPr/>
        </p:nvPicPr>
        <p:blipFill>
          <a:blip r:embed="rId10" cstate="print"/>
          <a:stretch>
            <a:fillRect/>
          </a:stretch>
        </p:blipFill>
        <p:spPr>
          <a:xfrm>
            <a:off x="718778" y="-192878"/>
            <a:ext cx="8961120" cy="2157984"/>
          </a:xfrm>
          <a:prstGeom prst="rect">
            <a:avLst/>
          </a:prstGeom>
          <a:effectLst>
            <a:softEdge rad="317500"/>
          </a:effectLst>
        </p:spPr>
      </p:pic>
      <p:pic>
        <p:nvPicPr>
          <p:cNvPr id="13" name="Picture 12" descr="emerson-1_d400.png">
            <a:extLst>
              <a:ext uri="{FF2B5EF4-FFF2-40B4-BE49-F238E27FC236}">
                <a16:creationId xmlns:a16="http://schemas.microsoft.com/office/drawing/2014/main" id="{2FCE4CA0-BA3C-42CC-BBA2-59825A530323}"/>
              </a:ext>
            </a:extLst>
          </p:cNvPr>
          <p:cNvPicPr>
            <a:picLocks noChangeAspect="1"/>
          </p:cNvPicPr>
          <p:nvPr/>
        </p:nvPicPr>
        <p:blipFill>
          <a:blip r:embed="rId11" cstate="print"/>
          <a:stretch>
            <a:fillRect/>
          </a:stretch>
        </p:blipFill>
        <p:spPr>
          <a:xfrm>
            <a:off x="4065562" y="1626631"/>
            <a:ext cx="2125066" cy="892836"/>
          </a:xfrm>
          <a:prstGeom prst="rect">
            <a:avLst/>
          </a:prstGeom>
        </p:spPr>
      </p:pic>
      <p:pic>
        <p:nvPicPr>
          <p:cNvPr id="14" name="Picture 13">
            <a:extLst>
              <a:ext uri="{FF2B5EF4-FFF2-40B4-BE49-F238E27FC236}">
                <a16:creationId xmlns:a16="http://schemas.microsoft.com/office/drawing/2014/main" id="{B4AEEFFC-4A88-4A16-8546-188196AFE47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92727" y="2941286"/>
            <a:ext cx="5004274" cy="1049987"/>
          </a:xfrm>
          <a:prstGeom prst="rect">
            <a:avLst/>
          </a:prstGeom>
        </p:spPr>
      </p:pic>
      <p:pic>
        <p:nvPicPr>
          <p:cNvPr id="15" name="Picture 14">
            <a:extLst>
              <a:ext uri="{FF2B5EF4-FFF2-40B4-BE49-F238E27FC236}">
                <a16:creationId xmlns:a16="http://schemas.microsoft.com/office/drawing/2014/main" id="{863A9538-2C96-493D-BDD8-029EB6FDA3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49267" y="4080754"/>
            <a:ext cx="2072621" cy="1176516"/>
          </a:xfrm>
          <a:prstGeom prst="rect">
            <a:avLst/>
          </a:prstGeom>
        </p:spPr>
      </p:pic>
      <p:pic>
        <p:nvPicPr>
          <p:cNvPr id="16" name="Picture 15">
            <a:extLst>
              <a:ext uri="{FF2B5EF4-FFF2-40B4-BE49-F238E27FC236}">
                <a16:creationId xmlns:a16="http://schemas.microsoft.com/office/drawing/2014/main" id="{4D1DC0C5-5047-4F4C-B122-71B2A9BFEEF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390260" y="1786954"/>
            <a:ext cx="1893428" cy="1027668"/>
          </a:xfrm>
          <a:prstGeom prst="rect">
            <a:avLst/>
          </a:prstGeom>
        </p:spPr>
      </p:pic>
      <p:pic>
        <p:nvPicPr>
          <p:cNvPr id="17" name="Picture 16">
            <a:extLst>
              <a:ext uri="{FF2B5EF4-FFF2-40B4-BE49-F238E27FC236}">
                <a16:creationId xmlns:a16="http://schemas.microsoft.com/office/drawing/2014/main" id="{77E95455-E9FC-4E30-BFC0-E7B0CCBBCFB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812844" y="5568489"/>
            <a:ext cx="2135456" cy="915587"/>
          </a:xfrm>
          <a:prstGeom prst="rect">
            <a:avLst/>
          </a:prstGeom>
        </p:spPr>
      </p:pic>
      <p:pic>
        <p:nvPicPr>
          <p:cNvPr id="18" name="Picture 17">
            <a:extLst>
              <a:ext uri="{FF2B5EF4-FFF2-40B4-BE49-F238E27FC236}">
                <a16:creationId xmlns:a16="http://schemas.microsoft.com/office/drawing/2014/main" id="{0EE4D1B8-3EF0-4283-BA2F-D49DE8024DD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384353" y="5211844"/>
            <a:ext cx="2135456" cy="1358153"/>
          </a:xfrm>
          <a:prstGeom prst="rect">
            <a:avLst/>
          </a:prstGeom>
        </p:spPr>
      </p:pic>
      <p:pic>
        <p:nvPicPr>
          <p:cNvPr id="20" name="Picture 19">
            <a:extLst>
              <a:ext uri="{FF2B5EF4-FFF2-40B4-BE49-F238E27FC236}">
                <a16:creationId xmlns:a16="http://schemas.microsoft.com/office/drawing/2014/main" id="{F45B38D1-4680-44A1-9E68-63D722438CB4}"/>
              </a:ext>
            </a:extLst>
          </p:cNvPr>
          <p:cNvPicPr>
            <a:picLocks noChangeAspect="1"/>
          </p:cNvPicPr>
          <p:nvPr/>
        </p:nvPicPr>
        <p:blipFill rotWithShape="1">
          <a:blip r:embed="rId17">
            <a:extLst>
              <a:ext uri="{28A0092B-C50C-407E-A947-70E740481C1C}">
                <a14:useLocalDpi xmlns:a14="http://schemas.microsoft.com/office/drawing/2010/main" val="0"/>
              </a:ext>
            </a:extLst>
          </a:blip>
          <a:srcRect r="41214" b="38451"/>
          <a:stretch/>
        </p:blipFill>
        <p:spPr>
          <a:xfrm>
            <a:off x="9346637" y="5439906"/>
            <a:ext cx="2558414" cy="843845"/>
          </a:xfrm>
          <a:prstGeom prst="rect">
            <a:avLst/>
          </a:prstGeom>
        </p:spPr>
      </p:pic>
      <p:pic>
        <p:nvPicPr>
          <p:cNvPr id="21" name="Picture 20">
            <a:extLst>
              <a:ext uri="{FF2B5EF4-FFF2-40B4-BE49-F238E27FC236}">
                <a16:creationId xmlns:a16="http://schemas.microsoft.com/office/drawing/2014/main" id="{90DD8208-E371-46F3-A773-F660C33B24B9}"/>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1601296" y="2608125"/>
            <a:ext cx="2555884" cy="1069298"/>
          </a:xfrm>
          <a:prstGeom prst="rect">
            <a:avLst/>
          </a:prstGeom>
        </p:spPr>
      </p:pic>
      <p:pic>
        <p:nvPicPr>
          <p:cNvPr id="22" name="Picture 21">
            <a:extLst>
              <a:ext uri="{FF2B5EF4-FFF2-40B4-BE49-F238E27FC236}">
                <a16:creationId xmlns:a16="http://schemas.microsoft.com/office/drawing/2014/main" id="{24AC84D7-4AAE-44B9-B138-4EE44C6FFA86}"/>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404021" y="3794739"/>
            <a:ext cx="1859023" cy="586608"/>
          </a:xfrm>
          <a:prstGeom prst="rect">
            <a:avLst/>
          </a:prstGeom>
        </p:spPr>
      </p:pic>
      <p:pic>
        <p:nvPicPr>
          <p:cNvPr id="23" name="Picture 22">
            <a:extLst>
              <a:ext uri="{FF2B5EF4-FFF2-40B4-BE49-F238E27FC236}">
                <a16:creationId xmlns:a16="http://schemas.microsoft.com/office/drawing/2014/main" id="{4E0C9933-0BC2-47A8-BD83-8B31AD27B908}"/>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13729" y="4710653"/>
            <a:ext cx="1781025" cy="933820"/>
          </a:xfrm>
          <a:prstGeom prst="rect">
            <a:avLst/>
          </a:prstGeom>
        </p:spPr>
      </p:pic>
      <p:pic>
        <p:nvPicPr>
          <p:cNvPr id="24" name="Picture 23">
            <a:extLst>
              <a:ext uri="{FF2B5EF4-FFF2-40B4-BE49-F238E27FC236}">
                <a16:creationId xmlns:a16="http://schemas.microsoft.com/office/drawing/2014/main" id="{E9B4E40C-B811-4AFA-A4FA-2DAF058B6386}"/>
              </a:ext>
            </a:extLst>
          </p:cNvPr>
          <p:cNvPicPr>
            <a:picLocks noChangeAspect="1"/>
          </p:cNvPicPr>
          <p:nvPr/>
        </p:nvPicPr>
        <p:blipFill>
          <a:blip r:embed="rId21">
            <a:extLst>
              <a:ext uri="{28A0092B-C50C-407E-A947-70E740481C1C}">
                <a14:useLocalDpi xmlns:a14="http://schemas.microsoft.com/office/drawing/2010/main" val="0"/>
              </a:ext>
            </a:extLst>
          </a:blip>
          <a:srcRect/>
          <a:stretch/>
        </p:blipFill>
        <p:spPr>
          <a:xfrm>
            <a:off x="1925926" y="5309048"/>
            <a:ext cx="2287259" cy="1193645"/>
          </a:xfrm>
          <a:prstGeom prst="rect">
            <a:avLst/>
          </a:prstGeom>
        </p:spPr>
      </p:pic>
      <p:pic>
        <p:nvPicPr>
          <p:cNvPr id="25" name="Picture 24">
            <a:extLst>
              <a:ext uri="{FF2B5EF4-FFF2-40B4-BE49-F238E27FC236}">
                <a16:creationId xmlns:a16="http://schemas.microsoft.com/office/drawing/2014/main" id="{DD836BCA-DFDF-4F60-8CD1-5307F5528A72}"/>
              </a:ext>
            </a:extLst>
          </p:cNvPr>
          <p:cNvPicPr>
            <a:picLocks noChangeAspect="1"/>
          </p:cNvPicPr>
          <p:nvPr/>
        </p:nvPicPr>
        <p:blipFill>
          <a:blip r:embed="rId22">
            <a:extLst>
              <a:ext uri="{28A0092B-C50C-407E-A947-70E740481C1C}">
                <a14:useLocalDpi xmlns:a14="http://schemas.microsoft.com/office/drawing/2010/main" val="0"/>
              </a:ext>
            </a:extLst>
          </a:blip>
          <a:srcRect/>
          <a:stretch/>
        </p:blipFill>
        <p:spPr>
          <a:xfrm>
            <a:off x="2259567" y="4151092"/>
            <a:ext cx="1991255" cy="651636"/>
          </a:xfrm>
          <a:prstGeom prst="rect">
            <a:avLst/>
          </a:prstGeom>
        </p:spPr>
      </p:pic>
      <p:pic>
        <p:nvPicPr>
          <p:cNvPr id="26" name="Picture 25">
            <a:extLst>
              <a:ext uri="{FF2B5EF4-FFF2-40B4-BE49-F238E27FC236}">
                <a16:creationId xmlns:a16="http://schemas.microsoft.com/office/drawing/2014/main" id="{96FE3F98-E1C2-431A-9681-32C4C5C03B4D}"/>
              </a:ext>
            </a:extLst>
          </p:cNvPr>
          <p:cNvPicPr>
            <a:picLocks noChangeAspect="1"/>
          </p:cNvPicPr>
          <p:nvPr/>
        </p:nvPicPr>
        <p:blipFill>
          <a:blip r:embed="rId23">
            <a:extLst>
              <a:ext uri="{28A0092B-C50C-407E-A947-70E740481C1C}">
                <a14:useLocalDpi xmlns:a14="http://schemas.microsoft.com/office/drawing/2010/main" val="0"/>
              </a:ext>
            </a:extLst>
          </a:blip>
          <a:srcRect/>
          <a:stretch/>
        </p:blipFill>
        <p:spPr>
          <a:xfrm>
            <a:off x="276823" y="5559100"/>
            <a:ext cx="1442059" cy="1213513"/>
          </a:xfrm>
          <a:prstGeom prst="rect">
            <a:avLst/>
          </a:prstGeom>
        </p:spPr>
      </p:pic>
      <p:pic>
        <p:nvPicPr>
          <p:cNvPr id="27" name="Picture 26">
            <a:extLst>
              <a:ext uri="{FF2B5EF4-FFF2-40B4-BE49-F238E27FC236}">
                <a16:creationId xmlns:a16="http://schemas.microsoft.com/office/drawing/2014/main" id="{247BAF80-B86C-421B-AE32-018E9BA01311}"/>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304494" y="1654961"/>
            <a:ext cx="1268084" cy="1056360"/>
          </a:xfrm>
          <a:prstGeom prst="rect">
            <a:avLst/>
          </a:prstGeom>
        </p:spPr>
      </p:pic>
      <p:pic>
        <p:nvPicPr>
          <p:cNvPr id="28" name="Picture 27">
            <a:extLst>
              <a:ext uri="{FF2B5EF4-FFF2-40B4-BE49-F238E27FC236}">
                <a16:creationId xmlns:a16="http://schemas.microsoft.com/office/drawing/2014/main" id="{19E6EF44-AE77-41C5-AB33-1B0BBFDA97A0}"/>
              </a:ext>
            </a:extLst>
          </p:cNvPr>
          <p:cNvPicPr>
            <a:picLocks noChangeAspect="1"/>
          </p:cNvPicPr>
          <p:nvPr/>
        </p:nvPicPr>
        <p:blipFill>
          <a:blip r:embed="rId25">
            <a:extLst>
              <a:ext uri="{28A0092B-C50C-407E-A947-70E740481C1C}">
                <a14:useLocalDpi xmlns:a14="http://schemas.microsoft.com/office/drawing/2010/main" val="0"/>
              </a:ext>
            </a:extLst>
          </a:blip>
          <a:srcRect/>
          <a:stretch/>
        </p:blipFill>
        <p:spPr>
          <a:xfrm>
            <a:off x="10154855" y="158955"/>
            <a:ext cx="941977" cy="1011936"/>
          </a:xfrm>
          <a:prstGeom prst="rect">
            <a:avLst/>
          </a:prstGeom>
          <a:scene3d>
            <a:camera prst="orthographicFront">
              <a:rot lat="0" lon="0" rev="0"/>
            </a:camera>
            <a:lightRig rig="balanced" dir="t">
              <a:rot lat="0" lon="0" rev="8700000"/>
            </a:lightRig>
          </a:scene3d>
        </p:spPr>
      </p:pic>
      <p:pic>
        <p:nvPicPr>
          <p:cNvPr id="29" name="Picture 28" descr="ak2.jpg">
            <a:extLst>
              <a:ext uri="{FF2B5EF4-FFF2-40B4-BE49-F238E27FC236}">
                <a16:creationId xmlns:a16="http://schemas.microsoft.com/office/drawing/2014/main" id="{60CC58A5-59C1-4E1A-A784-CF46553F45C5}"/>
              </a:ext>
            </a:extLst>
          </p:cNvPr>
          <p:cNvPicPr>
            <a:picLocks noChangeAspect="1"/>
          </p:cNvPicPr>
          <p:nvPr/>
        </p:nvPicPr>
        <p:blipFill>
          <a:blip r:embed="rId26" cstate="print"/>
          <a:stretch>
            <a:fillRect/>
          </a:stretch>
        </p:blipFill>
        <p:spPr>
          <a:xfrm>
            <a:off x="11073573" y="111592"/>
            <a:ext cx="1118427" cy="1019029"/>
          </a:xfrm>
          <a:prstGeom prst="rect">
            <a:avLst/>
          </a:prstGeom>
          <a:scene3d>
            <a:camera prst="orthographicFront">
              <a:rot lat="0" lon="0" rev="0"/>
            </a:camera>
            <a:lightRig rig="balanced" dir="t">
              <a:rot lat="0" lon="0" rev="8700000"/>
            </a:lightRig>
          </a:scene3d>
        </p:spPr>
      </p:pic>
    </p:spTree>
    <p:extLst>
      <p:ext uri="{BB962C8B-B14F-4D97-AF65-F5344CB8AC3E}">
        <p14:creationId xmlns:p14="http://schemas.microsoft.com/office/powerpoint/2010/main" val="3474353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1BD10E-437A-4A88-9BF2-333CAAEF3F60}"/>
              </a:ext>
            </a:extLst>
          </p:cNvPr>
          <p:cNvSpPr>
            <a:spLocks noGrp="1"/>
          </p:cNvSpPr>
          <p:nvPr>
            <p:ph type="sldNum" sz="quarter" idx="12"/>
          </p:nvPr>
        </p:nvSpPr>
        <p:spPr/>
        <p:txBody>
          <a:bodyPr/>
          <a:lstStyle/>
          <a:p>
            <a:fld id="{9EC71654-96A5-4280-94F3-931C61A9F92C}" type="slidenum">
              <a:rPr lang="en-US" noProof="0" smtClean="0"/>
              <a:pPr/>
              <a:t>24</a:t>
            </a:fld>
            <a:endParaRPr lang="en-US" noProof="0" dirty="0"/>
          </a:p>
        </p:txBody>
      </p:sp>
      <p:pic>
        <p:nvPicPr>
          <p:cNvPr id="7" name="Picture 6">
            <a:extLst>
              <a:ext uri="{FF2B5EF4-FFF2-40B4-BE49-F238E27FC236}">
                <a16:creationId xmlns:a16="http://schemas.microsoft.com/office/drawing/2014/main" id="{86129F98-98CE-425F-A117-4342872BE156}"/>
              </a:ext>
            </a:extLst>
          </p:cNvPr>
          <p:cNvPicPr>
            <a:picLocks noChangeAspect="1"/>
          </p:cNvPicPr>
          <p:nvPr/>
        </p:nvPicPr>
        <p:blipFill>
          <a:blip r:embed="rId2"/>
          <a:stretch>
            <a:fillRect/>
          </a:stretch>
        </p:blipFill>
        <p:spPr>
          <a:xfrm>
            <a:off x="2764146" y="157838"/>
            <a:ext cx="5505293" cy="6858000"/>
          </a:xfrm>
          <a:prstGeom prst="rect">
            <a:avLst/>
          </a:prstGeom>
        </p:spPr>
      </p:pic>
      <p:cxnSp>
        <p:nvCxnSpPr>
          <p:cNvPr id="12" name="Straight Arrow Connector 11">
            <a:extLst>
              <a:ext uri="{FF2B5EF4-FFF2-40B4-BE49-F238E27FC236}">
                <a16:creationId xmlns:a16="http://schemas.microsoft.com/office/drawing/2014/main" id="{EA34C3AD-36E9-48F3-BFF8-FAEAAABA74C4}"/>
              </a:ext>
            </a:extLst>
          </p:cNvPr>
          <p:cNvCxnSpPr>
            <a:cxnSpLocks/>
          </p:cNvCxnSpPr>
          <p:nvPr/>
        </p:nvCxnSpPr>
        <p:spPr>
          <a:xfrm flipV="1">
            <a:off x="2864498" y="4288154"/>
            <a:ext cx="1186073" cy="137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A05790B-6B07-428F-A98A-5D93A4C56A4F}"/>
              </a:ext>
            </a:extLst>
          </p:cNvPr>
          <p:cNvCxnSpPr>
            <a:cxnSpLocks/>
          </p:cNvCxnSpPr>
          <p:nvPr/>
        </p:nvCxnSpPr>
        <p:spPr>
          <a:xfrm flipV="1">
            <a:off x="2491273" y="4472626"/>
            <a:ext cx="1644188" cy="418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DBEBE28-3766-4503-BA44-2E2391945E2F}"/>
              </a:ext>
            </a:extLst>
          </p:cNvPr>
          <p:cNvCxnSpPr>
            <a:cxnSpLocks/>
          </p:cNvCxnSpPr>
          <p:nvPr/>
        </p:nvCxnSpPr>
        <p:spPr>
          <a:xfrm flipH="1">
            <a:off x="5094515" y="4558782"/>
            <a:ext cx="3903306" cy="24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3C6D6C7-3DA3-4807-8016-200C83C0A333}"/>
              </a:ext>
            </a:extLst>
          </p:cNvPr>
          <p:cNvCxnSpPr>
            <a:cxnSpLocks/>
          </p:cNvCxnSpPr>
          <p:nvPr/>
        </p:nvCxnSpPr>
        <p:spPr>
          <a:xfrm>
            <a:off x="2202308" y="4199709"/>
            <a:ext cx="1933153" cy="67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A9425FF-48F3-4C2E-BF7B-2C799700C7E2}"/>
              </a:ext>
            </a:extLst>
          </p:cNvPr>
          <p:cNvCxnSpPr>
            <a:cxnSpLocks/>
          </p:cNvCxnSpPr>
          <p:nvPr/>
        </p:nvCxnSpPr>
        <p:spPr>
          <a:xfrm>
            <a:off x="2598877" y="2998029"/>
            <a:ext cx="2019776" cy="513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9F323B9-19F3-43E2-B937-56394DA7C0E2}"/>
              </a:ext>
            </a:extLst>
          </p:cNvPr>
          <p:cNvCxnSpPr>
            <a:cxnSpLocks/>
          </p:cNvCxnSpPr>
          <p:nvPr/>
        </p:nvCxnSpPr>
        <p:spPr>
          <a:xfrm>
            <a:off x="2618558" y="2429456"/>
            <a:ext cx="2335998" cy="10127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5B74248-D3D4-475E-BE3F-CF08FDA93C0B}"/>
              </a:ext>
            </a:extLst>
          </p:cNvPr>
          <p:cNvCxnSpPr>
            <a:cxnSpLocks/>
          </p:cNvCxnSpPr>
          <p:nvPr/>
        </p:nvCxnSpPr>
        <p:spPr>
          <a:xfrm flipH="1" flipV="1">
            <a:off x="6529989" y="3586838"/>
            <a:ext cx="2362084" cy="853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35169C8-96CC-44EC-BE45-B5845CB1DAD4}"/>
              </a:ext>
            </a:extLst>
          </p:cNvPr>
          <p:cNvCxnSpPr>
            <a:cxnSpLocks/>
          </p:cNvCxnSpPr>
          <p:nvPr/>
        </p:nvCxnSpPr>
        <p:spPr>
          <a:xfrm flipH="1">
            <a:off x="4954556" y="1605841"/>
            <a:ext cx="3670214" cy="463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31A4FE8-4149-4287-8030-DA2AC99E9765}"/>
              </a:ext>
            </a:extLst>
          </p:cNvPr>
          <p:cNvCxnSpPr>
            <a:cxnSpLocks/>
          </p:cNvCxnSpPr>
          <p:nvPr/>
        </p:nvCxnSpPr>
        <p:spPr>
          <a:xfrm flipH="1">
            <a:off x="4278202" y="828875"/>
            <a:ext cx="4278202" cy="642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B9F0301-015A-4EF7-ABBA-F6B27B92A9C5}"/>
              </a:ext>
            </a:extLst>
          </p:cNvPr>
          <p:cNvCxnSpPr>
            <a:cxnSpLocks/>
          </p:cNvCxnSpPr>
          <p:nvPr/>
        </p:nvCxnSpPr>
        <p:spPr>
          <a:xfrm flipH="1">
            <a:off x="5094515" y="2211752"/>
            <a:ext cx="3601848" cy="467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66A35D4-39C0-4936-91D0-85DAD6805928}"/>
              </a:ext>
            </a:extLst>
          </p:cNvPr>
          <p:cNvCxnSpPr>
            <a:cxnSpLocks/>
            <a:stCxn id="143" idx="1"/>
          </p:cNvCxnSpPr>
          <p:nvPr/>
        </p:nvCxnSpPr>
        <p:spPr>
          <a:xfrm flipH="1" flipV="1">
            <a:off x="4827038" y="5797422"/>
            <a:ext cx="3783640" cy="56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66C2E83-30C1-40FB-90A3-38FAEEE48194}"/>
              </a:ext>
            </a:extLst>
          </p:cNvPr>
          <p:cNvCxnSpPr>
            <a:cxnSpLocks/>
          </p:cNvCxnSpPr>
          <p:nvPr/>
        </p:nvCxnSpPr>
        <p:spPr>
          <a:xfrm>
            <a:off x="2671719" y="6079855"/>
            <a:ext cx="20382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825D97A-FCBC-4CD4-9E8D-2811CF7FAFB3}"/>
              </a:ext>
            </a:extLst>
          </p:cNvPr>
          <p:cNvCxnSpPr>
            <a:cxnSpLocks/>
          </p:cNvCxnSpPr>
          <p:nvPr/>
        </p:nvCxnSpPr>
        <p:spPr>
          <a:xfrm flipH="1">
            <a:off x="6260121" y="2939148"/>
            <a:ext cx="2631952" cy="793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150D633-0700-45E3-B137-50766BADD5CE}"/>
              </a:ext>
            </a:extLst>
          </p:cNvPr>
          <p:cNvCxnSpPr>
            <a:cxnSpLocks/>
          </p:cNvCxnSpPr>
          <p:nvPr/>
        </p:nvCxnSpPr>
        <p:spPr>
          <a:xfrm>
            <a:off x="2598877" y="1670404"/>
            <a:ext cx="1880050" cy="759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F08A8B9-2969-4762-BAF8-FE1BCE1A86F9}"/>
              </a:ext>
            </a:extLst>
          </p:cNvPr>
          <p:cNvCxnSpPr>
            <a:cxnSpLocks/>
          </p:cNvCxnSpPr>
          <p:nvPr/>
        </p:nvCxnSpPr>
        <p:spPr>
          <a:xfrm flipV="1">
            <a:off x="2491273" y="5375463"/>
            <a:ext cx="1880913" cy="211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8" name="Title 1">
            <a:extLst>
              <a:ext uri="{FF2B5EF4-FFF2-40B4-BE49-F238E27FC236}">
                <a16:creationId xmlns:a16="http://schemas.microsoft.com/office/drawing/2014/main" id="{5A1B4B8A-7E25-41EE-847C-8B49532D3F87}"/>
              </a:ext>
            </a:extLst>
          </p:cNvPr>
          <p:cNvSpPr>
            <a:spLocks noGrp="1"/>
          </p:cNvSpPr>
          <p:nvPr>
            <p:ph type="title"/>
          </p:nvPr>
        </p:nvSpPr>
        <p:spPr>
          <a:xfrm>
            <a:off x="119453" y="4246638"/>
            <a:ext cx="2948241" cy="340718"/>
          </a:xfrm>
        </p:spPr>
        <p:txBody>
          <a:bodyPr/>
          <a:lstStyle/>
          <a:p>
            <a:r>
              <a:rPr lang="en-US" sz="800" dirty="0" err="1">
                <a:solidFill>
                  <a:srgbClr val="002060"/>
                </a:solidFill>
                <a:latin typeface="Century Gothic" panose="020B0502020202020204" pitchFamily="34" charset="0"/>
              </a:rPr>
              <a:t>Merto</a:t>
            </a:r>
            <a:r>
              <a:rPr lang="en-US" sz="800" dirty="0">
                <a:solidFill>
                  <a:srgbClr val="002060"/>
                </a:solidFill>
                <a:latin typeface="Century Gothic" panose="020B0502020202020204" pitchFamily="34" charset="0"/>
              </a:rPr>
              <a:t> Bombay Stock Exchange Data Centre Mumbai </a:t>
            </a:r>
            <a:br>
              <a:rPr lang="en-IN" sz="800" dirty="0">
                <a:solidFill>
                  <a:srgbClr val="002060"/>
                </a:solidFill>
                <a:latin typeface="Century Gothic" panose="020B0502020202020204" pitchFamily="34" charset="0"/>
              </a:rPr>
            </a:br>
            <a:endParaRPr lang="en-US" sz="800" dirty="0"/>
          </a:p>
        </p:txBody>
      </p:sp>
      <p:sp>
        <p:nvSpPr>
          <p:cNvPr id="99" name="Title 1">
            <a:extLst>
              <a:ext uri="{FF2B5EF4-FFF2-40B4-BE49-F238E27FC236}">
                <a16:creationId xmlns:a16="http://schemas.microsoft.com/office/drawing/2014/main" id="{A07D8CDD-CF1F-4890-B696-14D482AC710B}"/>
              </a:ext>
            </a:extLst>
          </p:cNvPr>
          <p:cNvSpPr txBox="1">
            <a:spLocks/>
          </p:cNvSpPr>
          <p:nvPr/>
        </p:nvSpPr>
        <p:spPr>
          <a:xfrm>
            <a:off x="60131" y="4781717"/>
            <a:ext cx="2804367" cy="340718"/>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b="1" kern="1200" cap="all" baseline="0">
                <a:solidFill>
                  <a:schemeClr val="tx1"/>
                </a:solidFill>
                <a:latin typeface="+mj-lt"/>
                <a:ea typeface="+mj-ea"/>
                <a:cs typeface="+mj-cs"/>
              </a:defRPr>
            </a:lvl1pPr>
          </a:lstStyle>
          <a:p>
            <a:br>
              <a:rPr lang="en-IN" sz="800" dirty="0">
                <a:solidFill>
                  <a:srgbClr val="002060"/>
                </a:solidFill>
                <a:latin typeface="Century Gothic" panose="020B0502020202020204" pitchFamily="34" charset="0"/>
              </a:rPr>
            </a:br>
            <a:endParaRPr lang="en-US" sz="800" dirty="0"/>
          </a:p>
        </p:txBody>
      </p:sp>
      <p:sp>
        <p:nvSpPr>
          <p:cNvPr id="100" name="Title 1">
            <a:extLst>
              <a:ext uri="{FF2B5EF4-FFF2-40B4-BE49-F238E27FC236}">
                <a16:creationId xmlns:a16="http://schemas.microsoft.com/office/drawing/2014/main" id="{186CA850-4CD3-4FFE-9005-F68A59F587E4}"/>
              </a:ext>
            </a:extLst>
          </p:cNvPr>
          <p:cNvSpPr txBox="1">
            <a:spLocks/>
          </p:cNvSpPr>
          <p:nvPr/>
        </p:nvSpPr>
        <p:spPr>
          <a:xfrm>
            <a:off x="558442" y="4741552"/>
            <a:ext cx="2200998" cy="340718"/>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b="1" kern="1200" cap="all" baseline="0">
                <a:solidFill>
                  <a:schemeClr val="tx1"/>
                </a:solidFill>
                <a:latin typeface="+mj-lt"/>
                <a:ea typeface="+mj-ea"/>
                <a:cs typeface="+mj-cs"/>
              </a:defRPr>
            </a:lvl1pPr>
          </a:lstStyle>
          <a:p>
            <a:r>
              <a:rPr lang="en-US" sz="800" dirty="0">
                <a:solidFill>
                  <a:srgbClr val="002060"/>
                </a:solidFill>
                <a:latin typeface="Century Gothic" panose="020B0502020202020204" pitchFamily="34" charset="0"/>
              </a:rPr>
              <a:t>Metro Rail Wearhouse Project Mumbai</a:t>
            </a:r>
            <a:br>
              <a:rPr lang="en-IN" sz="800" dirty="0">
                <a:solidFill>
                  <a:srgbClr val="002060"/>
                </a:solidFill>
                <a:latin typeface="Century Gothic" panose="020B0502020202020204" pitchFamily="34" charset="0"/>
              </a:rPr>
            </a:br>
            <a:endParaRPr lang="en-US" sz="800" dirty="0"/>
          </a:p>
        </p:txBody>
      </p:sp>
      <p:cxnSp>
        <p:nvCxnSpPr>
          <p:cNvPr id="103" name="Straight Arrow Connector 102">
            <a:extLst>
              <a:ext uri="{FF2B5EF4-FFF2-40B4-BE49-F238E27FC236}">
                <a16:creationId xmlns:a16="http://schemas.microsoft.com/office/drawing/2014/main" id="{505EC231-D61F-4618-A7F3-053D34E6D73E}"/>
              </a:ext>
            </a:extLst>
          </p:cNvPr>
          <p:cNvCxnSpPr>
            <a:cxnSpLocks/>
          </p:cNvCxnSpPr>
          <p:nvPr/>
        </p:nvCxnSpPr>
        <p:spPr>
          <a:xfrm flipV="1">
            <a:off x="2515434" y="4582932"/>
            <a:ext cx="1625307" cy="539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5" name="Title 1">
            <a:extLst>
              <a:ext uri="{FF2B5EF4-FFF2-40B4-BE49-F238E27FC236}">
                <a16:creationId xmlns:a16="http://schemas.microsoft.com/office/drawing/2014/main" id="{CA9CD45D-6AAA-40EF-B694-1E50C7FD4ACD}"/>
              </a:ext>
            </a:extLst>
          </p:cNvPr>
          <p:cNvSpPr txBox="1">
            <a:spLocks/>
          </p:cNvSpPr>
          <p:nvPr/>
        </p:nvSpPr>
        <p:spPr>
          <a:xfrm>
            <a:off x="546690" y="5140060"/>
            <a:ext cx="2081083" cy="268914"/>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b="1" kern="1200" cap="all" baseline="0">
                <a:solidFill>
                  <a:schemeClr val="tx1"/>
                </a:solidFill>
                <a:latin typeface="+mj-lt"/>
                <a:ea typeface="+mj-ea"/>
                <a:cs typeface="+mj-cs"/>
              </a:defRPr>
            </a:lvl1pPr>
          </a:lstStyle>
          <a:p>
            <a:endParaRPr lang="en-US" sz="800" dirty="0">
              <a:solidFill>
                <a:srgbClr val="002060"/>
              </a:solidFill>
              <a:latin typeface="Century Gothic" panose="020B0502020202020204" pitchFamily="34" charset="0"/>
            </a:endParaRPr>
          </a:p>
          <a:p>
            <a:r>
              <a:rPr lang="en-US" sz="800" dirty="0">
                <a:solidFill>
                  <a:srgbClr val="002060"/>
                </a:solidFill>
                <a:latin typeface="Century Gothic" panose="020B0502020202020204" pitchFamily="34" charset="0"/>
              </a:rPr>
              <a:t>Metro Rail Wearhouse Project Pune</a:t>
            </a:r>
            <a:endParaRPr lang="en-IN" sz="800" dirty="0">
              <a:solidFill>
                <a:srgbClr val="002060"/>
              </a:solidFill>
              <a:latin typeface="Century Gothic" panose="020B0502020202020204" pitchFamily="34" charset="0"/>
            </a:endParaRPr>
          </a:p>
          <a:p>
            <a:br>
              <a:rPr lang="en-IN" sz="800" dirty="0">
                <a:solidFill>
                  <a:srgbClr val="002060"/>
                </a:solidFill>
                <a:latin typeface="Century Gothic" panose="020B0502020202020204" pitchFamily="34" charset="0"/>
              </a:rPr>
            </a:br>
            <a:endParaRPr lang="en-US" sz="800" dirty="0"/>
          </a:p>
        </p:txBody>
      </p:sp>
      <p:sp>
        <p:nvSpPr>
          <p:cNvPr id="108" name="TextBox 107">
            <a:extLst>
              <a:ext uri="{FF2B5EF4-FFF2-40B4-BE49-F238E27FC236}">
                <a16:creationId xmlns:a16="http://schemas.microsoft.com/office/drawing/2014/main" id="{0000B10F-FA88-4DAF-BB80-12C7C49CDB5A}"/>
              </a:ext>
            </a:extLst>
          </p:cNvPr>
          <p:cNvSpPr txBox="1"/>
          <p:nvPr/>
        </p:nvSpPr>
        <p:spPr>
          <a:xfrm>
            <a:off x="340939" y="5252712"/>
            <a:ext cx="2286834" cy="215444"/>
          </a:xfrm>
          <a:prstGeom prst="rect">
            <a:avLst/>
          </a:prstGeom>
          <a:noFill/>
        </p:spPr>
        <p:txBody>
          <a:bodyPr wrap="square">
            <a:spAutoFit/>
          </a:bodyPr>
          <a:lstStyle/>
          <a:p>
            <a:pPr algn="ctr"/>
            <a:r>
              <a:rPr lang="en-US" sz="800" b="1" dirty="0">
                <a:solidFill>
                  <a:srgbClr val="002060"/>
                </a:solidFill>
                <a:latin typeface="Century Gothic" panose="020B0502020202020204" pitchFamily="34" charset="0"/>
              </a:rPr>
              <a:t>Metro Rail Feeding post work Mumbai</a:t>
            </a:r>
          </a:p>
        </p:txBody>
      </p:sp>
      <p:cxnSp>
        <p:nvCxnSpPr>
          <p:cNvPr id="109" name="Straight Arrow Connector 108">
            <a:extLst>
              <a:ext uri="{FF2B5EF4-FFF2-40B4-BE49-F238E27FC236}">
                <a16:creationId xmlns:a16="http://schemas.microsoft.com/office/drawing/2014/main" id="{F86E073F-DE37-4101-9B26-FE6B84188651}"/>
              </a:ext>
            </a:extLst>
          </p:cNvPr>
          <p:cNvCxnSpPr>
            <a:cxnSpLocks/>
          </p:cNvCxnSpPr>
          <p:nvPr/>
        </p:nvCxnSpPr>
        <p:spPr>
          <a:xfrm flipV="1">
            <a:off x="2458193" y="4793521"/>
            <a:ext cx="1694078" cy="591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2D957DDD-63A4-4944-93FE-A9D8DD939F06}"/>
              </a:ext>
            </a:extLst>
          </p:cNvPr>
          <p:cNvCxnSpPr>
            <a:cxnSpLocks/>
          </p:cNvCxnSpPr>
          <p:nvPr/>
        </p:nvCxnSpPr>
        <p:spPr>
          <a:xfrm flipV="1">
            <a:off x="2483601" y="4384026"/>
            <a:ext cx="1595040" cy="288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349B5860-FF52-4521-BA33-DA1687A6F546}"/>
              </a:ext>
            </a:extLst>
          </p:cNvPr>
          <p:cNvSpPr txBox="1"/>
          <p:nvPr/>
        </p:nvSpPr>
        <p:spPr>
          <a:xfrm>
            <a:off x="235128" y="4566273"/>
            <a:ext cx="2392645" cy="215444"/>
          </a:xfrm>
          <a:prstGeom prst="rect">
            <a:avLst/>
          </a:prstGeom>
          <a:noFill/>
          <a:ln w="12700">
            <a:noFill/>
          </a:ln>
          <a:effectLst>
            <a:outerShdw blurRad="50800" dist="38100" dir="5400000" algn="t" rotWithShape="0">
              <a:prstClr val="black">
                <a:alpha val="40000"/>
              </a:prstClr>
            </a:outerShdw>
          </a:effectLst>
        </p:spPr>
        <p:txBody>
          <a:bodyPr wrap="square" rtlCol="0">
            <a:spAutoFit/>
          </a:bodyPr>
          <a:lstStyle/>
          <a:p>
            <a:pPr algn="ctr"/>
            <a:r>
              <a:rPr lang="en-US" sz="800" b="1" dirty="0">
                <a:solidFill>
                  <a:srgbClr val="002060"/>
                </a:solidFill>
                <a:latin typeface="Century Gothic" panose="020B0502020202020204" pitchFamily="34" charset="0"/>
              </a:rPr>
              <a:t>Metro Line 2A &amp; 7 Earthing Project Mumbai</a:t>
            </a:r>
            <a:endParaRPr lang="en-IN" sz="800" b="1" dirty="0">
              <a:solidFill>
                <a:srgbClr val="002060"/>
              </a:solidFill>
              <a:latin typeface="Century Gothic" panose="020B0502020202020204" pitchFamily="34" charset="0"/>
            </a:endParaRPr>
          </a:p>
        </p:txBody>
      </p:sp>
      <p:sp>
        <p:nvSpPr>
          <p:cNvPr id="122" name="TextBox 121">
            <a:extLst>
              <a:ext uri="{FF2B5EF4-FFF2-40B4-BE49-F238E27FC236}">
                <a16:creationId xmlns:a16="http://schemas.microsoft.com/office/drawing/2014/main" id="{2783DBD9-A096-4F3B-92A0-C59CE307A1D4}"/>
              </a:ext>
            </a:extLst>
          </p:cNvPr>
          <p:cNvSpPr txBox="1"/>
          <p:nvPr/>
        </p:nvSpPr>
        <p:spPr>
          <a:xfrm>
            <a:off x="349369" y="1526753"/>
            <a:ext cx="2475723" cy="338554"/>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800" b="1" dirty="0">
                <a:solidFill>
                  <a:srgbClr val="002060"/>
                </a:solidFill>
                <a:latin typeface="Century Gothic" panose="020B0502020202020204" pitchFamily="34" charset="0"/>
              </a:rPr>
              <a:t>C</a:t>
            </a:r>
            <a:r>
              <a:rPr lang="en-US" sz="800" b="1" kern="1200" dirty="0">
                <a:solidFill>
                  <a:srgbClr val="002060"/>
                </a:solidFill>
                <a:latin typeface="Century Gothic" panose="020B0502020202020204" pitchFamily="34" charset="0"/>
                <a:ea typeface="+mn-ea"/>
                <a:cs typeface="+mn-cs"/>
              </a:rPr>
              <a:t>ontrol &amp; Command Centre Kashmiri Gate New Delhi</a:t>
            </a:r>
            <a:endParaRPr lang="en-US" sz="800" b="1" dirty="0">
              <a:solidFill>
                <a:srgbClr val="002060"/>
              </a:solidFill>
              <a:latin typeface="Century Gothic" panose="020B0502020202020204" pitchFamily="34" charset="0"/>
            </a:endParaRPr>
          </a:p>
        </p:txBody>
      </p:sp>
      <p:sp>
        <p:nvSpPr>
          <p:cNvPr id="126" name="TextBox 125">
            <a:extLst>
              <a:ext uri="{FF2B5EF4-FFF2-40B4-BE49-F238E27FC236}">
                <a16:creationId xmlns:a16="http://schemas.microsoft.com/office/drawing/2014/main" id="{0DEFC812-B329-4C53-9C6C-9B6CBB282C5C}"/>
              </a:ext>
            </a:extLst>
          </p:cNvPr>
          <p:cNvSpPr txBox="1"/>
          <p:nvPr/>
        </p:nvSpPr>
        <p:spPr>
          <a:xfrm>
            <a:off x="8238474" y="4136142"/>
            <a:ext cx="3406565" cy="222616"/>
          </a:xfrm>
          <a:prstGeom prst="rect">
            <a:avLst/>
          </a:prstGeom>
          <a:noFill/>
        </p:spPr>
        <p:txBody>
          <a:bodyPr wrap="square">
            <a:spAutoFit/>
          </a:bodyPr>
          <a:lstStyle/>
          <a:p>
            <a:pPr marL="0" algn="ctr" defTabSz="914400" rtl="0" eaLnBrk="1" latinLnBrk="0" hangingPunct="1"/>
            <a:r>
              <a:rPr lang="en-US" sz="800" b="1" kern="1200" dirty="0">
                <a:solidFill>
                  <a:srgbClr val="002060"/>
                </a:solidFill>
                <a:latin typeface="Century Gothic" panose="020B0502020202020204" pitchFamily="34" charset="0"/>
                <a:ea typeface="+mn-ea"/>
                <a:cs typeface="+mn-cs"/>
              </a:rPr>
              <a:t>Reserve Bank Of India Data Centre Kharghar, Belapur, Nagpur</a:t>
            </a:r>
          </a:p>
        </p:txBody>
      </p:sp>
      <p:cxnSp>
        <p:nvCxnSpPr>
          <p:cNvPr id="127" name="Straight Arrow Connector 126">
            <a:extLst>
              <a:ext uri="{FF2B5EF4-FFF2-40B4-BE49-F238E27FC236}">
                <a16:creationId xmlns:a16="http://schemas.microsoft.com/office/drawing/2014/main" id="{8F099671-C95E-4646-BC37-6B2C50B3B55D}"/>
              </a:ext>
            </a:extLst>
          </p:cNvPr>
          <p:cNvCxnSpPr>
            <a:cxnSpLocks/>
          </p:cNvCxnSpPr>
          <p:nvPr/>
        </p:nvCxnSpPr>
        <p:spPr>
          <a:xfrm flipH="1" flipV="1">
            <a:off x="4954556" y="4254671"/>
            <a:ext cx="3415236" cy="18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926BFF20-D6CC-4786-8F11-28DAAD8EB36B}"/>
              </a:ext>
            </a:extLst>
          </p:cNvPr>
          <p:cNvSpPr txBox="1"/>
          <p:nvPr/>
        </p:nvSpPr>
        <p:spPr>
          <a:xfrm>
            <a:off x="855452" y="2262391"/>
            <a:ext cx="2009046" cy="461665"/>
          </a:xfrm>
          <a:prstGeom prst="rect">
            <a:avLst/>
          </a:prstGeom>
          <a:noFill/>
        </p:spPr>
        <p:txBody>
          <a:bodyPr wrap="square">
            <a:spAutoFit/>
          </a:bodyPr>
          <a:lstStyle/>
          <a:p>
            <a:pPr marL="0" algn="ctr" defTabSz="914400" rtl="0" eaLnBrk="1" latinLnBrk="0" hangingPunct="1"/>
            <a:r>
              <a:rPr lang="en-US" sz="800" b="1" dirty="0">
                <a:solidFill>
                  <a:srgbClr val="002060"/>
                </a:solidFill>
                <a:latin typeface="Century Gothic" panose="020B0502020202020204" pitchFamily="34" charset="0"/>
              </a:rPr>
              <a:t>Civil, Electrical, &amp;</a:t>
            </a:r>
            <a:r>
              <a:rPr lang="en-US" sz="800" b="1" kern="1200" dirty="0">
                <a:solidFill>
                  <a:srgbClr val="002060"/>
                </a:solidFill>
                <a:latin typeface="Century Gothic" panose="020B0502020202020204" pitchFamily="34" charset="0"/>
                <a:ea typeface="+mn-ea"/>
                <a:cs typeface="+mn-cs"/>
              </a:rPr>
              <a:t> IBMS for Sagar, Jabalpur, Gwalior, Indore, Bhopal ,Ujjain, </a:t>
            </a:r>
            <a:r>
              <a:rPr lang="en-US" sz="800" b="1" kern="1200" dirty="0" err="1">
                <a:solidFill>
                  <a:srgbClr val="002060"/>
                </a:solidFill>
                <a:latin typeface="Century Gothic" panose="020B0502020202020204" pitchFamily="34" charset="0"/>
                <a:ea typeface="+mn-ea"/>
                <a:cs typeface="+mn-cs"/>
              </a:rPr>
              <a:t>Satana</a:t>
            </a:r>
            <a:r>
              <a:rPr lang="en-US" sz="800" b="1" kern="1200" dirty="0">
                <a:solidFill>
                  <a:srgbClr val="002060"/>
                </a:solidFill>
                <a:latin typeface="Century Gothic" panose="020B0502020202020204" pitchFamily="34" charset="0"/>
                <a:ea typeface="+mn-ea"/>
                <a:cs typeface="+mn-cs"/>
              </a:rPr>
              <a:t>.</a:t>
            </a:r>
          </a:p>
        </p:txBody>
      </p:sp>
      <p:sp>
        <p:nvSpPr>
          <p:cNvPr id="133" name="TextBox 132">
            <a:extLst>
              <a:ext uri="{FF2B5EF4-FFF2-40B4-BE49-F238E27FC236}">
                <a16:creationId xmlns:a16="http://schemas.microsoft.com/office/drawing/2014/main" id="{DBC03479-CA9A-4F4E-98C2-B486D9BFDE58}"/>
              </a:ext>
            </a:extLst>
          </p:cNvPr>
          <p:cNvSpPr txBox="1"/>
          <p:nvPr/>
        </p:nvSpPr>
        <p:spPr>
          <a:xfrm>
            <a:off x="493187" y="4012223"/>
            <a:ext cx="1983767" cy="338554"/>
          </a:xfrm>
          <a:prstGeom prst="rect">
            <a:avLst/>
          </a:prstGeom>
          <a:noFill/>
        </p:spPr>
        <p:txBody>
          <a:bodyPr wrap="square">
            <a:spAutoFit/>
          </a:bodyPr>
          <a:lstStyle/>
          <a:p>
            <a:pPr algn="ctr"/>
            <a:r>
              <a:rPr lang="en-US" sz="800" b="1" dirty="0" err="1">
                <a:solidFill>
                  <a:srgbClr val="002060"/>
                </a:solidFill>
                <a:latin typeface="Century Gothic" panose="020B0502020202020204" pitchFamily="34" charset="0"/>
              </a:rPr>
              <a:t>Samrudhhi</a:t>
            </a:r>
            <a:r>
              <a:rPr lang="en-US" sz="800" b="1" dirty="0">
                <a:solidFill>
                  <a:srgbClr val="002060"/>
                </a:solidFill>
                <a:latin typeface="Century Gothic" panose="020B0502020202020204" pitchFamily="34" charset="0"/>
              </a:rPr>
              <a:t> </a:t>
            </a:r>
            <a:r>
              <a:rPr lang="en-US" sz="800" b="1" dirty="0" err="1">
                <a:solidFill>
                  <a:srgbClr val="002060"/>
                </a:solidFill>
                <a:latin typeface="Century Gothic" panose="020B0502020202020204" pitchFamily="34" charset="0"/>
              </a:rPr>
              <a:t>Mahamarg</a:t>
            </a:r>
            <a:r>
              <a:rPr lang="en-US" sz="800" b="1" dirty="0">
                <a:solidFill>
                  <a:srgbClr val="002060"/>
                </a:solidFill>
                <a:latin typeface="Century Gothic" panose="020B0502020202020204" pitchFamily="34" charset="0"/>
              </a:rPr>
              <a:t> Mumbai- Nagpur Highway</a:t>
            </a:r>
          </a:p>
        </p:txBody>
      </p:sp>
      <p:sp>
        <p:nvSpPr>
          <p:cNvPr id="137" name="TextBox 136">
            <a:extLst>
              <a:ext uri="{FF2B5EF4-FFF2-40B4-BE49-F238E27FC236}">
                <a16:creationId xmlns:a16="http://schemas.microsoft.com/office/drawing/2014/main" id="{1BB6F9B5-844B-419E-90BC-8F55C95D6A8A}"/>
              </a:ext>
            </a:extLst>
          </p:cNvPr>
          <p:cNvSpPr txBox="1"/>
          <p:nvPr/>
        </p:nvSpPr>
        <p:spPr>
          <a:xfrm>
            <a:off x="8797514" y="3558002"/>
            <a:ext cx="1246588" cy="215444"/>
          </a:xfrm>
          <a:prstGeom prst="rect">
            <a:avLst/>
          </a:prstGeom>
          <a:noFill/>
        </p:spPr>
        <p:txBody>
          <a:bodyPr wrap="square">
            <a:spAutoFit/>
          </a:bodyPr>
          <a:lstStyle/>
          <a:p>
            <a:pPr algn="ctr"/>
            <a:r>
              <a:rPr lang="en-US" sz="800" b="1" dirty="0" err="1">
                <a:solidFill>
                  <a:srgbClr val="002060"/>
                </a:solidFill>
                <a:latin typeface="Century Gothic" panose="020B0502020202020204" pitchFamily="34" charset="0"/>
              </a:rPr>
              <a:t>Aircond</a:t>
            </a:r>
            <a:r>
              <a:rPr lang="en-US" sz="800" b="1" dirty="0">
                <a:solidFill>
                  <a:srgbClr val="002060"/>
                </a:solidFill>
                <a:latin typeface="Century Gothic" panose="020B0502020202020204" pitchFamily="34" charset="0"/>
              </a:rPr>
              <a:t>, West Bengal</a:t>
            </a:r>
          </a:p>
        </p:txBody>
      </p:sp>
      <p:sp>
        <p:nvSpPr>
          <p:cNvPr id="138" name="TextBox 137">
            <a:extLst>
              <a:ext uri="{FF2B5EF4-FFF2-40B4-BE49-F238E27FC236}">
                <a16:creationId xmlns:a16="http://schemas.microsoft.com/office/drawing/2014/main" id="{2FF4EF9D-0DE9-464E-A04A-DCA2F92B2149}"/>
              </a:ext>
            </a:extLst>
          </p:cNvPr>
          <p:cNvSpPr txBox="1"/>
          <p:nvPr/>
        </p:nvSpPr>
        <p:spPr>
          <a:xfrm>
            <a:off x="8573501" y="1427923"/>
            <a:ext cx="2242945" cy="215444"/>
          </a:xfrm>
          <a:prstGeom prst="rect">
            <a:avLst/>
          </a:prstGeom>
          <a:noFill/>
        </p:spPr>
        <p:txBody>
          <a:bodyPr wrap="square">
            <a:spAutoFit/>
          </a:bodyPr>
          <a:lstStyle/>
          <a:p>
            <a:pPr algn="ctr"/>
            <a:r>
              <a:rPr lang="en-US" sz="800" b="1" dirty="0">
                <a:solidFill>
                  <a:srgbClr val="002060"/>
                </a:solidFill>
                <a:latin typeface="Century Gothic" panose="020B0502020202020204" pitchFamily="34" charset="0"/>
              </a:rPr>
              <a:t>Control &amp; Command Centre </a:t>
            </a:r>
            <a:r>
              <a:rPr lang="en-US" sz="800" b="1" dirty="0" err="1">
                <a:solidFill>
                  <a:srgbClr val="002060"/>
                </a:solidFill>
                <a:latin typeface="Century Gothic" panose="020B0502020202020204" pitchFamily="34" charset="0"/>
              </a:rPr>
              <a:t>Deharadun</a:t>
            </a:r>
            <a:endParaRPr lang="en-US" sz="800" b="1" dirty="0">
              <a:solidFill>
                <a:srgbClr val="002060"/>
              </a:solidFill>
              <a:latin typeface="Century Gothic" panose="020B0502020202020204" pitchFamily="34" charset="0"/>
            </a:endParaRPr>
          </a:p>
        </p:txBody>
      </p:sp>
      <p:sp>
        <p:nvSpPr>
          <p:cNvPr id="139" name="TextBox 138">
            <a:extLst>
              <a:ext uri="{FF2B5EF4-FFF2-40B4-BE49-F238E27FC236}">
                <a16:creationId xmlns:a16="http://schemas.microsoft.com/office/drawing/2014/main" id="{A551AEE6-51D2-46E7-BF3B-A5F4F437F860}"/>
              </a:ext>
            </a:extLst>
          </p:cNvPr>
          <p:cNvSpPr txBox="1"/>
          <p:nvPr/>
        </p:nvSpPr>
        <p:spPr>
          <a:xfrm>
            <a:off x="8531503" y="685995"/>
            <a:ext cx="2054156" cy="215444"/>
          </a:xfrm>
          <a:prstGeom prst="rect">
            <a:avLst/>
          </a:prstGeom>
          <a:noFill/>
        </p:spPr>
        <p:txBody>
          <a:bodyPr wrap="square">
            <a:spAutoFit/>
          </a:bodyPr>
          <a:lstStyle/>
          <a:p>
            <a:pPr algn="ctr"/>
            <a:r>
              <a:rPr lang="en-US" sz="800" b="1" dirty="0">
                <a:solidFill>
                  <a:srgbClr val="002060"/>
                </a:solidFill>
                <a:latin typeface="Century Gothic" panose="020B0502020202020204" pitchFamily="34" charset="0"/>
              </a:rPr>
              <a:t>Sun Pharma Data Centre Jammu</a:t>
            </a:r>
          </a:p>
        </p:txBody>
      </p:sp>
      <p:sp>
        <p:nvSpPr>
          <p:cNvPr id="140" name="TextBox 139">
            <a:extLst>
              <a:ext uri="{FF2B5EF4-FFF2-40B4-BE49-F238E27FC236}">
                <a16:creationId xmlns:a16="http://schemas.microsoft.com/office/drawing/2014/main" id="{F25B11BC-709A-4BCE-BC68-58EE27208B65}"/>
              </a:ext>
            </a:extLst>
          </p:cNvPr>
          <p:cNvSpPr txBox="1"/>
          <p:nvPr/>
        </p:nvSpPr>
        <p:spPr>
          <a:xfrm>
            <a:off x="8573502" y="2079887"/>
            <a:ext cx="1764816" cy="215444"/>
          </a:xfrm>
          <a:prstGeom prst="rect">
            <a:avLst/>
          </a:prstGeom>
          <a:noFill/>
        </p:spPr>
        <p:txBody>
          <a:bodyPr wrap="square">
            <a:spAutoFit/>
          </a:bodyPr>
          <a:lstStyle/>
          <a:p>
            <a:pPr algn="ctr"/>
            <a:r>
              <a:rPr lang="en-US" sz="800" b="1" dirty="0">
                <a:solidFill>
                  <a:srgbClr val="002060"/>
                </a:solidFill>
                <a:latin typeface="Century Gothic" panose="020B0502020202020204" pitchFamily="34" charset="0"/>
              </a:rPr>
              <a:t>MELPL Loco factory Saharanpur</a:t>
            </a:r>
          </a:p>
        </p:txBody>
      </p:sp>
      <p:sp>
        <p:nvSpPr>
          <p:cNvPr id="141" name="TextBox 140">
            <a:extLst>
              <a:ext uri="{FF2B5EF4-FFF2-40B4-BE49-F238E27FC236}">
                <a16:creationId xmlns:a16="http://schemas.microsoft.com/office/drawing/2014/main" id="{93E458CE-95F1-432A-9EB9-AFA7C4D362A9}"/>
              </a:ext>
            </a:extLst>
          </p:cNvPr>
          <p:cNvSpPr txBox="1"/>
          <p:nvPr/>
        </p:nvSpPr>
        <p:spPr>
          <a:xfrm>
            <a:off x="8797513" y="2818944"/>
            <a:ext cx="2211363" cy="215444"/>
          </a:xfrm>
          <a:prstGeom prst="rect">
            <a:avLst/>
          </a:prstGeom>
          <a:noFill/>
        </p:spPr>
        <p:txBody>
          <a:bodyPr wrap="square">
            <a:spAutoFit/>
          </a:bodyPr>
          <a:lstStyle/>
          <a:p>
            <a:pPr algn="ctr"/>
            <a:r>
              <a:rPr lang="en-US" sz="800" b="1" dirty="0">
                <a:solidFill>
                  <a:srgbClr val="002060"/>
                </a:solidFill>
                <a:latin typeface="Century Gothic" panose="020B0502020202020204" pitchFamily="34" charset="0"/>
              </a:rPr>
              <a:t>MELPL Loco Factory Goliath Crane, Bihar</a:t>
            </a:r>
          </a:p>
        </p:txBody>
      </p:sp>
      <p:sp>
        <p:nvSpPr>
          <p:cNvPr id="142" name="TextBox 141">
            <a:extLst>
              <a:ext uri="{FF2B5EF4-FFF2-40B4-BE49-F238E27FC236}">
                <a16:creationId xmlns:a16="http://schemas.microsoft.com/office/drawing/2014/main" id="{8F9C385E-7FBB-4568-B170-7C6FA01D6534}"/>
              </a:ext>
            </a:extLst>
          </p:cNvPr>
          <p:cNvSpPr txBox="1"/>
          <p:nvPr/>
        </p:nvSpPr>
        <p:spPr>
          <a:xfrm>
            <a:off x="8858404" y="4451060"/>
            <a:ext cx="1974981" cy="215444"/>
          </a:xfrm>
          <a:prstGeom prst="rect">
            <a:avLst/>
          </a:prstGeom>
          <a:noFill/>
        </p:spPr>
        <p:txBody>
          <a:bodyPr wrap="square">
            <a:spAutoFit/>
          </a:bodyPr>
          <a:lstStyle/>
          <a:p>
            <a:pPr marL="0" algn="ctr" defTabSz="914400" rtl="0" eaLnBrk="1" latinLnBrk="0" hangingPunct="1"/>
            <a:r>
              <a:rPr lang="en-US" sz="800" b="1" dirty="0">
                <a:solidFill>
                  <a:srgbClr val="002060"/>
                </a:solidFill>
                <a:latin typeface="Century Gothic" panose="020B0502020202020204" pitchFamily="34" charset="0"/>
              </a:rPr>
              <a:t>Orange Data Centre, Hyderabad</a:t>
            </a:r>
            <a:endParaRPr lang="en-US" sz="800" b="1" kern="1200" dirty="0">
              <a:solidFill>
                <a:srgbClr val="002060"/>
              </a:solidFill>
              <a:latin typeface="Century Gothic" panose="020B0502020202020204" pitchFamily="34" charset="0"/>
              <a:ea typeface="+mn-ea"/>
              <a:cs typeface="+mn-cs"/>
            </a:endParaRPr>
          </a:p>
        </p:txBody>
      </p:sp>
      <p:sp>
        <p:nvSpPr>
          <p:cNvPr id="143" name="TextBox 142">
            <a:extLst>
              <a:ext uri="{FF2B5EF4-FFF2-40B4-BE49-F238E27FC236}">
                <a16:creationId xmlns:a16="http://schemas.microsoft.com/office/drawing/2014/main" id="{CF153FC6-DE04-4C92-96B7-A2C9F8A186A9}"/>
              </a:ext>
            </a:extLst>
          </p:cNvPr>
          <p:cNvSpPr txBox="1"/>
          <p:nvPr/>
        </p:nvSpPr>
        <p:spPr>
          <a:xfrm>
            <a:off x="8610678" y="5746148"/>
            <a:ext cx="1974981" cy="215444"/>
          </a:xfrm>
          <a:prstGeom prst="rect">
            <a:avLst/>
          </a:prstGeom>
          <a:noFill/>
        </p:spPr>
        <p:txBody>
          <a:bodyPr wrap="square">
            <a:spAutoFit/>
          </a:bodyPr>
          <a:lstStyle/>
          <a:p>
            <a:pPr marL="0" algn="ctr" defTabSz="914400" rtl="0" eaLnBrk="1" latinLnBrk="0" hangingPunct="1"/>
            <a:r>
              <a:rPr lang="en-US" sz="800" b="1" kern="1200" dirty="0">
                <a:solidFill>
                  <a:srgbClr val="002060"/>
                </a:solidFill>
                <a:latin typeface="Century Gothic" panose="020B0502020202020204" pitchFamily="34" charset="0"/>
                <a:ea typeface="+mn-ea"/>
                <a:cs typeface="+mn-cs"/>
              </a:rPr>
              <a:t>Sun Pharma Data Centre</a:t>
            </a:r>
            <a:r>
              <a:rPr lang="en-US" sz="800" b="1" dirty="0">
                <a:solidFill>
                  <a:srgbClr val="002060"/>
                </a:solidFill>
                <a:latin typeface="Century Gothic" panose="020B0502020202020204" pitchFamily="34" charset="0"/>
              </a:rPr>
              <a:t>, Chennai</a:t>
            </a:r>
            <a:endParaRPr lang="en-US" sz="800" b="1" kern="1200" dirty="0">
              <a:solidFill>
                <a:srgbClr val="002060"/>
              </a:solidFill>
              <a:latin typeface="Century Gothic" panose="020B0502020202020204" pitchFamily="34" charset="0"/>
              <a:ea typeface="+mn-ea"/>
              <a:cs typeface="+mn-cs"/>
            </a:endParaRPr>
          </a:p>
        </p:txBody>
      </p:sp>
      <p:sp>
        <p:nvSpPr>
          <p:cNvPr id="144" name="TextBox 143">
            <a:extLst>
              <a:ext uri="{FF2B5EF4-FFF2-40B4-BE49-F238E27FC236}">
                <a16:creationId xmlns:a16="http://schemas.microsoft.com/office/drawing/2014/main" id="{F4940620-8A02-4C95-8764-63D793CF2BC1}"/>
              </a:ext>
            </a:extLst>
          </p:cNvPr>
          <p:cNvSpPr txBox="1"/>
          <p:nvPr/>
        </p:nvSpPr>
        <p:spPr>
          <a:xfrm>
            <a:off x="472606" y="5478914"/>
            <a:ext cx="2286834" cy="215444"/>
          </a:xfrm>
          <a:prstGeom prst="rect">
            <a:avLst/>
          </a:prstGeom>
          <a:noFill/>
        </p:spPr>
        <p:txBody>
          <a:bodyPr wrap="square">
            <a:spAutoFit/>
          </a:bodyPr>
          <a:lstStyle/>
          <a:p>
            <a:pPr algn="ctr"/>
            <a:r>
              <a:rPr lang="en-US" sz="800" b="1" dirty="0">
                <a:solidFill>
                  <a:srgbClr val="002060"/>
                </a:solidFill>
                <a:latin typeface="Century Gothic" panose="020B0502020202020204" pitchFamily="34" charset="0"/>
              </a:rPr>
              <a:t>Vodafone-Idea MSC </a:t>
            </a:r>
            <a:r>
              <a:rPr lang="en-US" sz="800" b="1" dirty="0" err="1">
                <a:solidFill>
                  <a:srgbClr val="002060"/>
                </a:solidFill>
                <a:latin typeface="Century Gothic" panose="020B0502020202020204" pitchFamily="34" charset="0"/>
              </a:rPr>
              <a:t>Chitradurg</a:t>
            </a:r>
            <a:endParaRPr lang="en-US" sz="800" b="1" dirty="0">
              <a:solidFill>
                <a:srgbClr val="002060"/>
              </a:solidFill>
              <a:latin typeface="Century Gothic" panose="020B0502020202020204" pitchFamily="34" charset="0"/>
            </a:endParaRPr>
          </a:p>
        </p:txBody>
      </p:sp>
      <p:sp>
        <p:nvSpPr>
          <p:cNvPr id="146" name="TextBox 145">
            <a:extLst>
              <a:ext uri="{FF2B5EF4-FFF2-40B4-BE49-F238E27FC236}">
                <a16:creationId xmlns:a16="http://schemas.microsoft.com/office/drawing/2014/main" id="{2681EC9E-76CF-414A-B5A0-9C8B0E668D85}"/>
              </a:ext>
            </a:extLst>
          </p:cNvPr>
          <p:cNvSpPr txBox="1"/>
          <p:nvPr/>
        </p:nvSpPr>
        <p:spPr>
          <a:xfrm>
            <a:off x="1256458" y="5967863"/>
            <a:ext cx="1526292" cy="215444"/>
          </a:xfrm>
          <a:prstGeom prst="rect">
            <a:avLst/>
          </a:prstGeom>
          <a:noFill/>
        </p:spPr>
        <p:txBody>
          <a:bodyPr wrap="square">
            <a:spAutoFit/>
          </a:bodyPr>
          <a:lstStyle/>
          <a:p>
            <a:pPr algn="ctr"/>
            <a:r>
              <a:rPr lang="en-US" sz="800" b="1" dirty="0">
                <a:solidFill>
                  <a:srgbClr val="002060"/>
                </a:solidFill>
                <a:latin typeface="Century Gothic" panose="020B0502020202020204" pitchFamily="34" charset="0"/>
              </a:rPr>
              <a:t>HVAC Work Kanyakumari</a:t>
            </a:r>
          </a:p>
        </p:txBody>
      </p:sp>
      <p:sp>
        <p:nvSpPr>
          <p:cNvPr id="148" name="TextBox 147">
            <a:extLst>
              <a:ext uri="{FF2B5EF4-FFF2-40B4-BE49-F238E27FC236}">
                <a16:creationId xmlns:a16="http://schemas.microsoft.com/office/drawing/2014/main" id="{EA122DCE-6A0F-414C-86B0-0E71E233A110}"/>
              </a:ext>
            </a:extLst>
          </p:cNvPr>
          <p:cNvSpPr txBox="1"/>
          <p:nvPr/>
        </p:nvSpPr>
        <p:spPr>
          <a:xfrm>
            <a:off x="1183123" y="2872545"/>
            <a:ext cx="1488596" cy="215717"/>
          </a:xfrm>
          <a:prstGeom prst="rect">
            <a:avLst/>
          </a:prstGeom>
          <a:noFill/>
        </p:spPr>
        <p:txBody>
          <a:bodyPr wrap="square">
            <a:spAutoFit/>
          </a:bodyPr>
          <a:lstStyle/>
          <a:p>
            <a:pPr marL="0" algn="ctr" defTabSz="914400" rtl="0" eaLnBrk="1" latinLnBrk="0" hangingPunct="1"/>
            <a:r>
              <a:rPr lang="en-US" sz="800" b="1" dirty="0">
                <a:solidFill>
                  <a:srgbClr val="002060"/>
                </a:solidFill>
                <a:latin typeface="Century Gothic" panose="020B0502020202020204" pitchFamily="34" charset="0"/>
              </a:rPr>
              <a:t>BURL Data Centre, </a:t>
            </a:r>
            <a:r>
              <a:rPr lang="en-US" sz="800" b="1" dirty="0" err="1">
                <a:solidFill>
                  <a:srgbClr val="002060"/>
                </a:solidFill>
                <a:latin typeface="Century Gothic" panose="020B0502020202020204" pitchFamily="34" charset="0"/>
              </a:rPr>
              <a:t>Beena</a:t>
            </a:r>
            <a:endParaRPr lang="en-US" sz="800" b="1" kern="1200" dirty="0">
              <a:solidFill>
                <a:srgbClr val="002060"/>
              </a:solidFill>
              <a:latin typeface="Century Gothic" panose="020B0502020202020204" pitchFamily="34" charset="0"/>
              <a:ea typeface="+mn-ea"/>
              <a:cs typeface="+mn-cs"/>
            </a:endParaRPr>
          </a:p>
        </p:txBody>
      </p:sp>
      <p:cxnSp>
        <p:nvCxnSpPr>
          <p:cNvPr id="152" name="Straight Arrow Connector 151">
            <a:extLst>
              <a:ext uri="{FF2B5EF4-FFF2-40B4-BE49-F238E27FC236}">
                <a16:creationId xmlns:a16="http://schemas.microsoft.com/office/drawing/2014/main" id="{8DCBEEA1-011F-4E74-A828-96DA1CEBF7BF}"/>
              </a:ext>
            </a:extLst>
          </p:cNvPr>
          <p:cNvCxnSpPr>
            <a:cxnSpLocks/>
          </p:cNvCxnSpPr>
          <p:nvPr/>
        </p:nvCxnSpPr>
        <p:spPr>
          <a:xfrm flipH="1" flipV="1">
            <a:off x="7237446" y="3088262"/>
            <a:ext cx="1654628" cy="166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id="{FE3E6E7A-D4DF-452C-A92A-CE97A2A6AEDC}"/>
              </a:ext>
            </a:extLst>
          </p:cNvPr>
          <p:cNvSpPr txBox="1"/>
          <p:nvPr/>
        </p:nvSpPr>
        <p:spPr>
          <a:xfrm>
            <a:off x="8677303" y="3130204"/>
            <a:ext cx="2009046" cy="215444"/>
          </a:xfrm>
          <a:prstGeom prst="rect">
            <a:avLst/>
          </a:prstGeom>
          <a:noFill/>
        </p:spPr>
        <p:txBody>
          <a:bodyPr wrap="square">
            <a:spAutoFit/>
          </a:bodyPr>
          <a:lstStyle/>
          <a:p>
            <a:pPr marL="0" algn="ctr" defTabSz="914400" rtl="0" eaLnBrk="1" latinLnBrk="0" hangingPunct="1"/>
            <a:r>
              <a:rPr lang="en-US" sz="800" b="1" dirty="0">
                <a:solidFill>
                  <a:srgbClr val="002060"/>
                </a:solidFill>
                <a:latin typeface="Century Gothic" panose="020B0502020202020204" pitchFamily="34" charset="0"/>
              </a:rPr>
              <a:t>Convention Centre, Guwahati</a:t>
            </a:r>
            <a:endParaRPr lang="en-US" sz="800" b="1" kern="1200" dirty="0">
              <a:solidFill>
                <a:srgbClr val="002060"/>
              </a:solidFill>
              <a:latin typeface="Century Gothic" panose="020B0502020202020204" pitchFamily="34" charset="0"/>
              <a:ea typeface="+mn-ea"/>
              <a:cs typeface="+mn-cs"/>
            </a:endParaRPr>
          </a:p>
        </p:txBody>
      </p:sp>
      <p:sp>
        <p:nvSpPr>
          <p:cNvPr id="155" name="TextBox 154">
            <a:extLst>
              <a:ext uri="{FF2B5EF4-FFF2-40B4-BE49-F238E27FC236}">
                <a16:creationId xmlns:a16="http://schemas.microsoft.com/office/drawing/2014/main" id="{DD997B92-70DF-4685-9D95-C6199F165848}"/>
              </a:ext>
            </a:extLst>
          </p:cNvPr>
          <p:cNvSpPr txBox="1"/>
          <p:nvPr/>
        </p:nvSpPr>
        <p:spPr>
          <a:xfrm>
            <a:off x="349370" y="3781485"/>
            <a:ext cx="2249508" cy="215444"/>
          </a:xfrm>
          <a:prstGeom prst="rect">
            <a:avLst/>
          </a:prstGeom>
          <a:noFill/>
        </p:spPr>
        <p:txBody>
          <a:bodyPr wrap="square">
            <a:spAutoFit/>
          </a:bodyPr>
          <a:lstStyle/>
          <a:p>
            <a:pPr marL="0" algn="ctr" defTabSz="914400" rtl="0" eaLnBrk="1" latinLnBrk="0" hangingPunct="1"/>
            <a:r>
              <a:rPr lang="en-US" sz="800" b="1" kern="1200" dirty="0">
                <a:solidFill>
                  <a:srgbClr val="002060"/>
                </a:solidFill>
                <a:latin typeface="Century Gothic" panose="020B0502020202020204" pitchFamily="34" charset="0"/>
                <a:ea typeface="+mn-ea"/>
                <a:cs typeface="+mn-cs"/>
              </a:rPr>
              <a:t>Amazon Data Centre, </a:t>
            </a:r>
            <a:r>
              <a:rPr lang="en-US" sz="800" b="1" kern="1200" dirty="0" err="1">
                <a:solidFill>
                  <a:srgbClr val="002060"/>
                </a:solidFill>
                <a:latin typeface="Century Gothic" panose="020B0502020202020204" pitchFamily="34" charset="0"/>
                <a:ea typeface="+mn-ea"/>
                <a:cs typeface="+mn-cs"/>
              </a:rPr>
              <a:t>Gowendi</a:t>
            </a:r>
            <a:r>
              <a:rPr lang="en-US" sz="800" b="1" kern="1200" dirty="0">
                <a:solidFill>
                  <a:srgbClr val="002060"/>
                </a:solidFill>
                <a:latin typeface="Century Gothic" panose="020B0502020202020204" pitchFamily="34" charset="0"/>
                <a:ea typeface="+mn-ea"/>
                <a:cs typeface="+mn-cs"/>
              </a:rPr>
              <a:t>, Mumbai</a:t>
            </a:r>
          </a:p>
        </p:txBody>
      </p:sp>
      <p:cxnSp>
        <p:nvCxnSpPr>
          <p:cNvPr id="156" name="Straight Arrow Connector 155">
            <a:extLst>
              <a:ext uri="{FF2B5EF4-FFF2-40B4-BE49-F238E27FC236}">
                <a16:creationId xmlns:a16="http://schemas.microsoft.com/office/drawing/2014/main" id="{280E3D97-D5EE-4F47-9431-7E05E440CC0C}"/>
              </a:ext>
            </a:extLst>
          </p:cNvPr>
          <p:cNvCxnSpPr>
            <a:cxnSpLocks/>
          </p:cNvCxnSpPr>
          <p:nvPr/>
        </p:nvCxnSpPr>
        <p:spPr>
          <a:xfrm>
            <a:off x="2422907" y="3910509"/>
            <a:ext cx="1729364" cy="286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B64CBB6B-65C2-4578-BDCE-623E60590F5C}"/>
              </a:ext>
            </a:extLst>
          </p:cNvPr>
          <p:cNvCxnSpPr>
            <a:cxnSpLocks/>
          </p:cNvCxnSpPr>
          <p:nvPr/>
        </p:nvCxnSpPr>
        <p:spPr>
          <a:xfrm>
            <a:off x="2272840" y="2019503"/>
            <a:ext cx="1722313" cy="791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id="{7EB31B3D-C3E1-44D8-A66D-8E99152E90BC}"/>
              </a:ext>
            </a:extLst>
          </p:cNvPr>
          <p:cNvSpPr txBox="1"/>
          <p:nvPr/>
        </p:nvSpPr>
        <p:spPr>
          <a:xfrm>
            <a:off x="573915" y="1894156"/>
            <a:ext cx="1820882" cy="215444"/>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800" b="1" dirty="0" err="1">
                <a:solidFill>
                  <a:srgbClr val="002060"/>
                </a:solidFill>
                <a:latin typeface="Century Gothic" panose="020B0502020202020204" pitchFamily="34" charset="0"/>
              </a:rPr>
              <a:t>Pyrotech</a:t>
            </a:r>
            <a:r>
              <a:rPr lang="en-US" sz="800" b="1" dirty="0">
                <a:solidFill>
                  <a:srgbClr val="002060"/>
                </a:solidFill>
                <a:latin typeface="Century Gothic" panose="020B0502020202020204" pitchFamily="34" charset="0"/>
              </a:rPr>
              <a:t> Work Solution, Udaipur</a:t>
            </a:r>
          </a:p>
        </p:txBody>
      </p:sp>
      <p:cxnSp>
        <p:nvCxnSpPr>
          <p:cNvPr id="165" name="Straight Arrow Connector 164">
            <a:extLst>
              <a:ext uri="{FF2B5EF4-FFF2-40B4-BE49-F238E27FC236}">
                <a16:creationId xmlns:a16="http://schemas.microsoft.com/office/drawing/2014/main" id="{0A61448A-B4C6-4472-930F-5053D211157A}"/>
              </a:ext>
            </a:extLst>
          </p:cNvPr>
          <p:cNvCxnSpPr>
            <a:cxnSpLocks/>
          </p:cNvCxnSpPr>
          <p:nvPr/>
        </p:nvCxnSpPr>
        <p:spPr>
          <a:xfrm>
            <a:off x="2394797" y="3461681"/>
            <a:ext cx="2172176" cy="201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C5379EC5-5912-48E3-AA29-C6AEA0EBCA1E}"/>
              </a:ext>
            </a:extLst>
          </p:cNvPr>
          <p:cNvSpPr txBox="1"/>
          <p:nvPr/>
        </p:nvSpPr>
        <p:spPr>
          <a:xfrm>
            <a:off x="905889" y="3296146"/>
            <a:ext cx="1488596" cy="215717"/>
          </a:xfrm>
          <a:prstGeom prst="rect">
            <a:avLst/>
          </a:prstGeom>
          <a:noFill/>
        </p:spPr>
        <p:txBody>
          <a:bodyPr wrap="square">
            <a:spAutoFit/>
          </a:bodyPr>
          <a:lstStyle/>
          <a:p>
            <a:pPr marL="0" algn="ctr" defTabSz="914400" rtl="0" eaLnBrk="1" latinLnBrk="0" hangingPunct="1"/>
            <a:r>
              <a:rPr lang="en-US" sz="800" b="1" kern="1200" dirty="0">
                <a:solidFill>
                  <a:srgbClr val="002060"/>
                </a:solidFill>
                <a:latin typeface="Century Gothic" panose="020B0502020202020204" pitchFamily="34" charset="0"/>
                <a:ea typeface="+mn-ea"/>
                <a:cs typeface="+mn-cs"/>
              </a:rPr>
              <a:t>IISER Bhopal Data Centre</a:t>
            </a:r>
          </a:p>
        </p:txBody>
      </p:sp>
      <p:cxnSp>
        <p:nvCxnSpPr>
          <p:cNvPr id="168" name="Straight Arrow Connector 167">
            <a:extLst>
              <a:ext uri="{FF2B5EF4-FFF2-40B4-BE49-F238E27FC236}">
                <a16:creationId xmlns:a16="http://schemas.microsoft.com/office/drawing/2014/main" id="{0883DE0B-1867-416E-9742-49EEE8C4E003}"/>
              </a:ext>
            </a:extLst>
          </p:cNvPr>
          <p:cNvCxnSpPr>
            <a:cxnSpLocks/>
          </p:cNvCxnSpPr>
          <p:nvPr/>
        </p:nvCxnSpPr>
        <p:spPr>
          <a:xfrm flipH="1" flipV="1">
            <a:off x="4226038" y="4579128"/>
            <a:ext cx="4771783" cy="590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41A4B3AF-343E-4AE9-BA06-560FFE088746}"/>
              </a:ext>
            </a:extLst>
          </p:cNvPr>
          <p:cNvSpPr txBox="1"/>
          <p:nvPr/>
        </p:nvSpPr>
        <p:spPr>
          <a:xfrm>
            <a:off x="8829077" y="5061576"/>
            <a:ext cx="1974981" cy="215444"/>
          </a:xfrm>
          <a:prstGeom prst="rect">
            <a:avLst/>
          </a:prstGeom>
          <a:noFill/>
        </p:spPr>
        <p:txBody>
          <a:bodyPr wrap="square">
            <a:spAutoFit/>
          </a:bodyPr>
          <a:lstStyle/>
          <a:p>
            <a:pPr marL="0" algn="ctr" defTabSz="914400" rtl="0" eaLnBrk="1" latinLnBrk="0" hangingPunct="1"/>
            <a:r>
              <a:rPr lang="en-US" sz="800" b="1" kern="1200" dirty="0">
                <a:solidFill>
                  <a:srgbClr val="002060"/>
                </a:solidFill>
                <a:latin typeface="Century Gothic" panose="020B0502020202020204" pitchFamily="34" charset="0"/>
                <a:ea typeface="+mn-ea"/>
                <a:cs typeface="+mn-cs"/>
              </a:rPr>
              <a:t>Mahi</a:t>
            </a:r>
            <a:r>
              <a:rPr lang="en-US" sz="800" b="1" dirty="0">
                <a:solidFill>
                  <a:srgbClr val="002060"/>
                </a:solidFill>
                <a:latin typeface="Century Gothic" panose="020B0502020202020204" pitchFamily="34" charset="0"/>
              </a:rPr>
              <a:t>ndra Chakan, Maharashtra</a:t>
            </a:r>
            <a:endParaRPr lang="en-US" sz="800" b="1" kern="1200" dirty="0">
              <a:solidFill>
                <a:srgbClr val="002060"/>
              </a:solidFill>
              <a:latin typeface="Century Gothic" panose="020B0502020202020204" pitchFamily="34" charset="0"/>
              <a:ea typeface="+mn-ea"/>
              <a:cs typeface="+mn-cs"/>
            </a:endParaRPr>
          </a:p>
        </p:txBody>
      </p:sp>
      <p:cxnSp>
        <p:nvCxnSpPr>
          <p:cNvPr id="174" name="Straight Arrow Connector 173">
            <a:extLst>
              <a:ext uri="{FF2B5EF4-FFF2-40B4-BE49-F238E27FC236}">
                <a16:creationId xmlns:a16="http://schemas.microsoft.com/office/drawing/2014/main" id="{AEE4AADC-492C-4B13-9AFA-D195F210A63B}"/>
              </a:ext>
            </a:extLst>
          </p:cNvPr>
          <p:cNvCxnSpPr>
            <a:cxnSpLocks/>
          </p:cNvCxnSpPr>
          <p:nvPr/>
        </p:nvCxnSpPr>
        <p:spPr>
          <a:xfrm>
            <a:off x="2160843" y="3629875"/>
            <a:ext cx="2023261" cy="492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F906E8FB-EF87-458A-883C-59DC11823C05}"/>
              </a:ext>
            </a:extLst>
          </p:cNvPr>
          <p:cNvSpPr txBox="1"/>
          <p:nvPr/>
        </p:nvSpPr>
        <p:spPr>
          <a:xfrm>
            <a:off x="767874" y="3533226"/>
            <a:ext cx="1488596" cy="215717"/>
          </a:xfrm>
          <a:prstGeom prst="rect">
            <a:avLst/>
          </a:prstGeom>
          <a:noFill/>
        </p:spPr>
        <p:txBody>
          <a:bodyPr wrap="square">
            <a:spAutoFit/>
          </a:bodyPr>
          <a:lstStyle/>
          <a:p>
            <a:pPr marL="0" algn="ctr" defTabSz="914400" rtl="0" eaLnBrk="1" latinLnBrk="0" hangingPunct="1"/>
            <a:r>
              <a:rPr lang="en-US" sz="800" b="1" dirty="0">
                <a:solidFill>
                  <a:srgbClr val="002060"/>
                </a:solidFill>
                <a:latin typeface="Century Gothic" panose="020B0502020202020204" pitchFamily="34" charset="0"/>
              </a:rPr>
              <a:t>IIT </a:t>
            </a:r>
            <a:r>
              <a:rPr lang="en-US" sz="800" b="1" dirty="0" err="1">
                <a:solidFill>
                  <a:srgbClr val="002060"/>
                </a:solidFill>
                <a:latin typeface="Century Gothic" panose="020B0502020202020204" pitchFamily="34" charset="0"/>
              </a:rPr>
              <a:t>Pawai</a:t>
            </a:r>
            <a:r>
              <a:rPr lang="en-US" sz="800" b="1" dirty="0">
                <a:solidFill>
                  <a:srgbClr val="002060"/>
                </a:solidFill>
                <a:latin typeface="Century Gothic" panose="020B0502020202020204" pitchFamily="34" charset="0"/>
              </a:rPr>
              <a:t>, Mumbai</a:t>
            </a:r>
            <a:endParaRPr lang="en-US" sz="800" b="1" kern="1200" dirty="0">
              <a:solidFill>
                <a:srgbClr val="002060"/>
              </a:solidFill>
              <a:latin typeface="Century Gothic" panose="020B0502020202020204" pitchFamily="34" charset="0"/>
              <a:ea typeface="+mn-ea"/>
              <a:cs typeface="+mn-cs"/>
            </a:endParaRPr>
          </a:p>
        </p:txBody>
      </p:sp>
      <p:cxnSp>
        <p:nvCxnSpPr>
          <p:cNvPr id="178" name="Straight Arrow Connector 177">
            <a:extLst>
              <a:ext uri="{FF2B5EF4-FFF2-40B4-BE49-F238E27FC236}">
                <a16:creationId xmlns:a16="http://schemas.microsoft.com/office/drawing/2014/main" id="{CBCE4E14-AD99-4DD4-BECD-2C3C15E789AF}"/>
              </a:ext>
            </a:extLst>
          </p:cNvPr>
          <p:cNvCxnSpPr>
            <a:cxnSpLocks/>
          </p:cNvCxnSpPr>
          <p:nvPr/>
        </p:nvCxnSpPr>
        <p:spPr>
          <a:xfrm flipH="1">
            <a:off x="4329692" y="3995926"/>
            <a:ext cx="4347611" cy="221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2E9BBB26-D6BA-4B4C-B04D-B2036F2BA424}"/>
              </a:ext>
            </a:extLst>
          </p:cNvPr>
          <p:cNvSpPr txBox="1"/>
          <p:nvPr/>
        </p:nvSpPr>
        <p:spPr>
          <a:xfrm>
            <a:off x="8590440" y="3888578"/>
            <a:ext cx="2242945" cy="215444"/>
          </a:xfrm>
          <a:prstGeom prst="rect">
            <a:avLst/>
          </a:prstGeom>
          <a:noFill/>
        </p:spPr>
        <p:txBody>
          <a:bodyPr wrap="square">
            <a:spAutoFit/>
          </a:bodyPr>
          <a:lstStyle/>
          <a:p>
            <a:pPr algn="ctr"/>
            <a:r>
              <a:rPr lang="en-US" sz="800" b="1" dirty="0">
                <a:solidFill>
                  <a:srgbClr val="002060"/>
                </a:solidFill>
                <a:latin typeface="Century Gothic" panose="020B0502020202020204" pitchFamily="34" charset="0"/>
              </a:rPr>
              <a:t>Metro Feeding Post work Aare, Mumbai</a:t>
            </a:r>
          </a:p>
        </p:txBody>
      </p:sp>
      <p:pic>
        <p:nvPicPr>
          <p:cNvPr id="185" name="Picture 184" descr="ak2.jpg">
            <a:extLst>
              <a:ext uri="{FF2B5EF4-FFF2-40B4-BE49-F238E27FC236}">
                <a16:creationId xmlns:a16="http://schemas.microsoft.com/office/drawing/2014/main" id="{E709CEA0-75BE-4483-8823-1FB5F4471FC4}"/>
              </a:ext>
            </a:extLst>
          </p:cNvPr>
          <p:cNvPicPr>
            <a:picLocks noChangeAspect="1"/>
          </p:cNvPicPr>
          <p:nvPr/>
        </p:nvPicPr>
        <p:blipFill>
          <a:blip r:embed="rId3" cstate="print"/>
          <a:stretch>
            <a:fillRect/>
          </a:stretch>
        </p:blipFill>
        <p:spPr>
          <a:xfrm>
            <a:off x="26776" y="6099385"/>
            <a:ext cx="1002599" cy="712707"/>
          </a:xfrm>
          <a:prstGeom prst="rect">
            <a:avLst/>
          </a:prstGeom>
          <a:scene3d>
            <a:camera prst="orthographicFront">
              <a:rot lat="0" lon="0" rev="0"/>
            </a:camera>
            <a:lightRig rig="balanced" dir="t">
              <a:rot lat="0" lon="0" rev="8700000"/>
            </a:lightRig>
          </a:scene3d>
        </p:spPr>
      </p:pic>
      <p:pic>
        <p:nvPicPr>
          <p:cNvPr id="186" name="Picture 185">
            <a:extLst>
              <a:ext uri="{FF2B5EF4-FFF2-40B4-BE49-F238E27FC236}">
                <a16:creationId xmlns:a16="http://schemas.microsoft.com/office/drawing/2014/main" id="{F98233AE-38A6-4785-B60C-A4C84B74599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95987" y="6233286"/>
            <a:ext cx="616185" cy="632272"/>
          </a:xfrm>
          <a:prstGeom prst="rect">
            <a:avLst/>
          </a:prstGeom>
          <a:scene3d>
            <a:camera prst="orthographicFront">
              <a:rot lat="0" lon="0" rev="0"/>
            </a:camera>
            <a:lightRig rig="balanced" dir="t">
              <a:rot lat="0" lon="0" rev="8700000"/>
            </a:lightRig>
          </a:scene3d>
        </p:spPr>
      </p:pic>
      <p:sp>
        <p:nvSpPr>
          <p:cNvPr id="2" name="Rectangle 1">
            <a:extLst>
              <a:ext uri="{FF2B5EF4-FFF2-40B4-BE49-F238E27FC236}">
                <a16:creationId xmlns:a16="http://schemas.microsoft.com/office/drawing/2014/main" id="{36057644-69D2-41C0-8A95-8163C31FAEF6}"/>
              </a:ext>
            </a:extLst>
          </p:cNvPr>
          <p:cNvSpPr/>
          <p:nvPr/>
        </p:nvSpPr>
        <p:spPr>
          <a:xfrm>
            <a:off x="119453" y="289249"/>
            <a:ext cx="2552266" cy="566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PROJECTS IN INDIA</a:t>
            </a:r>
            <a:endParaRPr lang="en-IN" dirty="0"/>
          </a:p>
        </p:txBody>
      </p:sp>
      <p:cxnSp>
        <p:nvCxnSpPr>
          <p:cNvPr id="4" name="Straight Arrow Connector 3">
            <a:extLst>
              <a:ext uri="{FF2B5EF4-FFF2-40B4-BE49-F238E27FC236}">
                <a16:creationId xmlns:a16="http://schemas.microsoft.com/office/drawing/2014/main" id="{96BC1041-3094-83BB-4550-45EA06970AE5}"/>
              </a:ext>
            </a:extLst>
          </p:cNvPr>
          <p:cNvCxnSpPr>
            <a:cxnSpLocks/>
          </p:cNvCxnSpPr>
          <p:nvPr/>
        </p:nvCxnSpPr>
        <p:spPr>
          <a:xfrm flipH="1" flipV="1">
            <a:off x="5097940" y="5561550"/>
            <a:ext cx="3783640" cy="56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03A3EDE-A450-2A4A-E42B-0882645CA810}"/>
              </a:ext>
            </a:extLst>
          </p:cNvPr>
          <p:cNvSpPr txBox="1"/>
          <p:nvPr/>
        </p:nvSpPr>
        <p:spPr>
          <a:xfrm>
            <a:off x="8440363" y="5516854"/>
            <a:ext cx="1974981" cy="215444"/>
          </a:xfrm>
          <a:prstGeom prst="rect">
            <a:avLst/>
          </a:prstGeom>
          <a:noFill/>
        </p:spPr>
        <p:txBody>
          <a:bodyPr wrap="square">
            <a:spAutoFit/>
          </a:bodyPr>
          <a:lstStyle/>
          <a:p>
            <a:pPr marL="0" algn="ctr" defTabSz="914400" rtl="0" eaLnBrk="1" latinLnBrk="0" hangingPunct="1"/>
            <a:r>
              <a:rPr lang="en-US" sz="800" b="1" dirty="0">
                <a:solidFill>
                  <a:srgbClr val="002060"/>
                </a:solidFill>
                <a:latin typeface="Century Gothic" panose="020B0502020202020204" pitchFamily="34" charset="0"/>
              </a:rPr>
              <a:t>MTNL STPI Chennai</a:t>
            </a:r>
            <a:endParaRPr lang="en-US" sz="800" b="1" kern="1200" dirty="0">
              <a:solidFill>
                <a:srgbClr val="002060"/>
              </a:solidFill>
              <a:latin typeface="Century Gothic" panose="020B0502020202020204" pitchFamily="34" charset="0"/>
              <a:ea typeface="+mn-ea"/>
              <a:cs typeface="+mn-cs"/>
            </a:endParaRPr>
          </a:p>
        </p:txBody>
      </p:sp>
      <p:cxnSp>
        <p:nvCxnSpPr>
          <p:cNvPr id="6" name="Straight Arrow Connector 5">
            <a:extLst>
              <a:ext uri="{FF2B5EF4-FFF2-40B4-BE49-F238E27FC236}">
                <a16:creationId xmlns:a16="http://schemas.microsoft.com/office/drawing/2014/main" id="{7F86F738-3996-6CA5-AE90-018E58EC93BE}"/>
              </a:ext>
            </a:extLst>
          </p:cNvPr>
          <p:cNvCxnSpPr>
            <a:cxnSpLocks/>
          </p:cNvCxnSpPr>
          <p:nvPr/>
        </p:nvCxnSpPr>
        <p:spPr>
          <a:xfrm>
            <a:off x="1469210" y="3295459"/>
            <a:ext cx="2172176" cy="201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2A015DB-35CC-5331-9A9F-0BCCE7266DDC}"/>
              </a:ext>
            </a:extLst>
          </p:cNvPr>
          <p:cNvSpPr txBox="1"/>
          <p:nvPr/>
        </p:nvSpPr>
        <p:spPr>
          <a:xfrm>
            <a:off x="189740" y="3151862"/>
            <a:ext cx="1488596" cy="215717"/>
          </a:xfrm>
          <a:prstGeom prst="rect">
            <a:avLst/>
          </a:prstGeom>
          <a:noFill/>
        </p:spPr>
        <p:txBody>
          <a:bodyPr wrap="square">
            <a:spAutoFit/>
          </a:bodyPr>
          <a:lstStyle/>
          <a:p>
            <a:pPr marL="0" algn="ctr" defTabSz="914400" rtl="0" eaLnBrk="1" latinLnBrk="0" hangingPunct="1"/>
            <a:r>
              <a:rPr lang="en-US" sz="800" b="1" dirty="0">
                <a:solidFill>
                  <a:srgbClr val="002060"/>
                </a:solidFill>
                <a:latin typeface="Century Gothic" panose="020B0502020202020204" pitchFamily="34" charset="0"/>
              </a:rPr>
              <a:t>Bombardier Vadodara</a:t>
            </a:r>
            <a:endParaRPr lang="en-US" sz="800" b="1" kern="1200" dirty="0">
              <a:solidFill>
                <a:srgbClr val="002060"/>
              </a:solidFill>
              <a:latin typeface="Century Gothic" panose="020B0502020202020204" pitchFamily="34" charset="0"/>
              <a:ea typeface="+mn-ea"/>
              <a:cs typeface="+mn-cs"/>
            </a:endParaRPr>
          </a:p>
        </p:txBody>
      </p:sp>
      <p:cxnSp>
        <p:nvCxnSpPr>
          <p:cNvPr id="10" name="Straight Arrow Connector 9">
            <a:extLst>
              <a:ext uri="{FF2B5EF4-FFF2-40B4-BE49-F238E27FC236}">
                <a16:creationId xmlns:a16="http://schemas.microsoft.com/office/drawing/2014/main" id="{8B025D79-4710-489F-77EC-168EA4AC178C}"/>
              </a:ext>
            </a:extLst>
          </p:cNvPr>
          <p:cNvCxnSpPr>
            <a:cxnSpLocks/>
          </p:cNvCxnSpPr>
          <p:nvPr/>
        </p:nvCxnSpPr>
        <p:spPr>
          <a:xfrm flipV="1">
            <a:off x="1859975" y="4586379"/>
            <a:ext cx="2464237" cy="1235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77B2FAA-A20B-76D5-B965-A27439A85BCD}"/>
              </a:ext>
            </a:extLst>
          </p:cNvPr>
          <p:cNvSpPr txBox="1"/>
          <p:nvPr/>
        </p:nvSpPr>
        <p:spPr>
          <a:xfrm>
            <a:off x="131367" y="5722590"/>
            <a:ext cx="2286834" cy="215444"/>
          </a:xfrm>
          <a:prstGeom prst="rect">
            <a:avLst/>
          </a:prstGeom>
          <a:noFill/>
        </p:spPr>
        <p:txBody>
          <a:bodyPr wrap="square">
            <a:spAutoFit/>
          </a:bodyPr>
          <a:lstStyle/>
          <a:p>
            <a:pPr algn="ctr"/>
            <a:r>
              <a:rPr lang="en-US" sz="800" b="1" dirty="0">
                <a:solidFill>
                  <a:srgbClr val="002060"/>
                </a:solidFill>
                <a:latin typeface="Century Gothic" panose="020B0502020202020204" pitchFamily="34" charset="0"/>
              </a:rPr>
              <a:t>Bombardier Mumbai Central</a:t>
            </a:r>
          </a:p>
        </p:txBody>
      </p:sp>
    </p:spTree>
    <p:extLst>
      <p:ext uri="{BB962C8B-B14F-4D97-AF65-F5344CB8AC3E}">
        <p14:creationId xmlns:p14="http://schemas.microsoft.com/office/powerpoint/2010/main" val="255878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barn(inVertical)">
                                      <p:cBhvr>
                                        <p:cTn id="7" dur="10"/>
                                        <p:tgtEl>
                                          <p:spTgt spid="185"/>
                                        </p:tgtEl>
                                      </p:cBhvr>
                                    </p:animEffect>
                                  </p:childTnLst>
                                </p:cTn>
                              </p:par>
                              <p:par>
                                <p:cTn id="8" presetID="16" presetClass="entr" presetSubtype="21" fill="hold" nodeType="withEffect">
                                  <p:stCondLst>
                                    <p:cond delay="0"/>
                                  </p:stCondLst>
                                  <p:childTnLst>
                                    <p:set>
                                      <p:cBhvr>
                                        <p:cTn id="9" dur="1" fill="hold">
                                          <p:stCondLst>
                                            <p:cond delay="0"/>
                                          </p:stCondLst>
                                        </p:cTn>
                                        <p:tgtEl>
                                          <p:spTgt spid="186"/>
                                        </p:tgtEl>
                                        <p:attrNameLst>
                                          <p:attrName>style.visibility</p:attrName>
                                        </p:attrNameLst>
                                      </p:cBhvr>
                                      <p:to>
                                        <p:strVal val="visible"/>
                                      </p:to>
                                    </p:set>
                                    <p:animEffect transition="in" filter="barn(inVertical)">
                                      <p:cBhvr>
                                        <p:cTn id="10" dur="1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416691" y="1899501"/>
            <a:ext cx="11100121" cy="701196"/>
          </a:xfrm>
          <a:prstGeom prst="rect">
            <a:avLst/>
          </a:prstGeom>
        </p:spPr>
      </p:pic>
      <p:pic>
        <p:nvPicPr>
          <p:cNvPr id="5" name="Picture 4"/>
          <p:cNvPicPr>
            <a:picLocks noChangeAspect="1"/>
          </p:cNvPicPr>
          <p:nvPr/>
        </p:nvPicPr>
        <p:blipFill>
          <a:blip r:embed="rId2" cstate="print"/>
          <a:stretch>
            <a:fillRect/>
          </a:stretch>
        </p:blipFill>
        <p:spPr>
          <a:xfrm>
            <a:off x="0" y="183589"/>
            <a:ext cx="4212701" cy="85961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691" y="3098768"/>
            <a:ext cx="11100120" cy="3603305"/>
          </a:xfrm>
          <a:prstGeom prst="rect">
            <a:avLst/>
          </a:prstGeom>
          <a:effectLst>
            <a:softEdge rad="254000"/>
          </a:effectLst>
        </p:spPr>
      </p:pic>
      <p:sp>
        <p:nvSpPr>
          <p:cNvPr id="8" name="Rectangle 7"/>
          <p:cNvSpPr/>
          <p:nvPr/>
        </p:nvSpPr>
        <p:spPr>
          <a:xfrm>
            <a:off x="1055240" y="298370"/>
            <a:ext cx="4213185" cy="86032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effectLst>
                  <a:outerShdw blurRad="50800" dist="38100" dir="5400000" algn="t" rotWithShape="0">
                    <a:prstClr val="black">
                      <a:alpha val="40000"/>
                    </a:prstClr>
                  </a:outerShdw>
                  <a:reflection blurRad="6350" stA="55000" endA="300" endPos="45500" dir="5400000" sy="-100000" algn="bl" rotWithShape="0"/>
                </a:effectLst>
              </a:rPr>
              <a:t>CONTACT US</a:t>
            </a:r>
          </a:p>
        </p:txBody>
      </p:sp>
      <p:sp>
        <p:nvSpPr>
          <p:cNvPr id="3" name="TextBox 2"/>
          <p:cNvSpPr txBox="1"/>
          <p:nvPr/>
        </p:nvSpPr>
        <p:spPr>
          <a:xfrm>
            <a:off x="10625844" y="6657949"/>
            <a:ext cx="1659941" cy="307777"/>
          </a:xfrm>
          <a:prstGeom prst="rect">
            <a:avLst/>
          </a:prstGeom>
          <a:noFill/>
        </p:spPr>
        <p:txBody>
          <a:bodyPr wrap="square" rtlCol="0">
            <a:spAutoFit/>
          </a:bodyPr>
          <a:lstStyle/>
          <a:p>
            <a:r>
              <a:rPr lang="en-US" sz="600" dirty="0">
                <a:solidFill>
                  <a:schemeClr val="bg1">
                    <a:lumMod val="75000"/>
                  </a:schemeClr>
                </a:solidFill>
                <a:hlinkClick r:id="rId4"/>
              </a:rPr>
              <a:t>Sage-Fox.com</a:t>
            </a:r>
            <a:r>
              <a:rPr lang="en-US" sz="700" dirty="0">
                <a:solidFill>
                  <a:schemeClr val="bg1">
                    <a:lumMod val="75000"/>
                  </a:schemeClr>
                </a:solidFill>
                <a:hlinkClick r:id="rId4"/>
              </a:rPr>
              <a:t> Free PowerPoint Templates</a:t>
            </a:r>
            <a:endParaRPr lang="en-US" sz="700" dirty="0">
              <a:solidFill>
                <a:schemeClr val="bg1">
                  <a:lumMod val="75000"/>
                </a:schemeClr>
              </a:solidFill>
            </a:endParaRPr>
          </a:p>
        </p:txBody>
      </p:sp>
      <p:sp>
        <p:nvSpPr>
          <p:cNvPr id="2" name="TextBox 1"/>
          <p:cNvSpPr txBox="1"/>
          <p:nvPr/>
        </p:nvSpPr>
        <p:spPr>
          <a:xfrm>
            <a:off x="416691" y="2025571"/>
            <a:ext cx="11100121" cy="830997"/>
          </a:xfrm>
          <a:prstGeom prst="rect">
            <a:avLst/>
          </a:prstGeom>
          <a:solidFill>
            <a:schemeClr val="bg1">
              <a:lumMod val="75000"/>
              <a:alpha val="75000"/>
            </a:schemeClr>
          </a:solidFill>
          <a:ln w="12700">
            <a:noFill/>
          </a:ln>
        </p:spPr>
        <p:txBody>
          <a:bodyPr wrap="square" rtlCol="0">
            <a:spAutoFit/>
          </a:bodyPr>
          <a:lstStyle/>
          <a:p>
            <a:pPr algn="ctr"/>
            <a:r>
              <a:rPr lang="en-IN" sz="2400" dirty="0">
                <a:solidFill>
                  <a:srgbClr val="7030A0"/>
                </a:solidFill>
                <a:effectLst>
                  <a:glow rad="63500">
                    <a:schemeClr val="accent1">
                      <a:satMod val="175000"/>
                      <a:alpha val="40000"/>
                    </a:schemeClr>
                  </a:glow>
                  <a:outerShdw blurRad="50800" dist="38100" dir="5400000" algn="t" rotWithShape="0">
                    <a:prstClr val="black">
                      <a:alpha val="40000"/>
                    </a:prstClr>
                  </a:outerShdw>
                </a:effectLst>
              </a:rPr>
              <a:t> Contact us today to discuss your vision, meet our team or get a quote. We look forward to working with you</a:t>
            </a:r>
            <a:endParaRPr lang="en-US" sz="2400" dirty="0">
              <a:solidFill>
                <a:srgbClr val="7030A0"/>
              </a:solidFill>
              <a:effectLst>
                <a:glow rad="63500">
                  <a:schemeClr val="accent1">
                    <a:satMod val="175000"/>
                    <a:alpha val="40000"/>
                  </a:schemeClr>
                </a:glow>
                <a:outerShdw blurRad="50800" dist="38100" dir="5400000" algn="t" rotWithShape="0">
                  <a:prstClr val="black">
                    <a:alpha val="40000"/>
                  </a:prstClr>
                </a:outerShdw>
              </a:effectLst>
            </a:endParaRPr>
          </a:p>
        </p:txBody>
      </p:sp>
      <p:graphicFrame>
        <p:nvGraphicFramePr>
          <p:cNvPr id="7" name="Table 6"/>
          <p:cNvGraphicFramePr>
            <a:graphicFrameLocks noGrp="1"/>
          </p:cNvGraphicFramePr>
          <p:nvPr/>
        </p:nvGraphicFramePr>
        <p:xfrm>
          <a:off x="416691" y="3098769"/>
          <a:ext cx="11100120" cy="3568253"/>
        </p:xfrm>
        <a:graphic>
          <a:graphicData uri="http://schemas.openxmlformats.org/drawingml/2006/table">
            <a:tbl>
              <a:tblPr firstRow="1" bandRow="1">
                <a:tableStyleId>{5C22544A-7EE6-4342-B048-85BDC9FD1C3A}</a:tableStyleId>
              </a:tblPr>
              <a:tblGrid>
                <a:gridCol w="3700040">
                  <a:extLst>
                    <a:ext uri="{9D8B030D-6E8A-4147-A177-3AD203B41FA5}">
                      <a16:colId xmlns:a16="http://schemas.microsoft.com/office/drawing/2014/main" val="20000"/>
                    </a:ext>
                  </a:extLst>
                </a:gridCol>
                <a:gridCol w="3700040">
                  <a:extLst>
                    <a:ext uri="{9D8B030D-6E8A-4147-A177-3AD203B41FA5}">
                      <a16:colId xmlns:a16="http://schemas.microsoft.com/office/drawing/2014/main" val="20001"/>
                    </a:ext>
                  </a:extLst>
                </a:gridCol>
                <a:gridCol w="3700040">
                  <a:extLst>
                    <a:ext uri="{9D8B030D-6E8A-4147-A177-3AD203B41FA5}">
                      <a16:colId xmlns:a16="http://schemas.microsoft.com/office/drawing/2014/main" val="20002"/>
                    </a:ext>
                  </a:extLst>
                </a:gridCol>
              </a:tblGrid>
              <a:tr h="3568253">
                <a:tc>
                  <a:txBody>
                    <a:bodyPr/>
                    <a:lstStyle/>
                    <a:p>
                      <a:endParaRPr lang="en-US" dirty="0"/>
                    </a:p>
                  </a:txBody>
                  <a:tcPr>
                    <a:solidFill>
                      <a:schemeClr val="bg1">
                        <a:lumMod val="75000"/>
                        <a:alpha val="90000"/>
                      </a:schemeClr>
                    </a:solidFill>
                  </a:tcPr>
                </a:tc>
                <a:tc>
                  <a:txBody>
                    <a:bodyPr/>
                    <a:lstStyle/>
                    <a:p>
                      <a:endParaRPr lang="en-US" dirty="0"/>
                    </a:p>
                  </a:txBody>
                  <a:tcPr>
                    <a:solidFill>
                      <a:schemeClr val="bg1">
                        <a:lumMod val="75000"/>
                        <a:alpha val="90000"/>
                      </a:schemeClr>
                    </a:solidFill>
                  </a:tcPr>
                </a:tc>
                <a:tc>
                  <a:txBody>
                    <a:bodyPr/>
                    <a:lstStyle/>
                    <a:p>
                      <a:endParaRPr lang="en-US" dirty="0"/>
                    </a:p>
                  </a:txBody>
                  <a:tcPr>
                    <a:solidFill>
                      <a:schemeClr val="bg1">
                        <a:lumMod val="75000"/>
                        <a:alpha val="90000"/>
                      </a:schemeClr>
                    </a:solidFill>
                  </a:tcPr>
                </a:tc>
                <a:extLst>
                  <a:ext uri="{0D108BD9-81ED-4DB2-BD59-A6C34878D82A}">
                    <a16:rowId xmlns:a16="http://schemas.microsoft.com/office/drawing/2014/main" val="10000"/>
                  </a:ext>
                </a:extLst>
              </a:tr>
            </a:tbl>
          </a:graphicData>
        </a:graphic>
      </p:graphicFrame>
      <p:sp>
        <p:nvSpPr>
          <p:cNvPr id="10" name="TextBox 9"/>
          <p:cNvSpPr txBox="1"/>
          <p:nvPr/>
        </p:nvSpPr>
        <p:spPr>
          <a:xfrm>
            <a:off x="4236179" y="4173586"/>
            <a:ext cx="3345083" cy="2369880"/>
          </a:xfrm>
          <a:prstGeom prst="rect">
            <a:avLst/>
          </a:prstGeom>
          <a:noFill/>
          <a:ln w="12700">
            <a:noFill/>
          </a:ln>
          <a:effectLst>
            <a:outerShdw blurRad="50800" dist="38100" dir="5400000" algn="t" rotWithShape="0">
              <a:prstClr val="black">
                <a:alpha val="40000"/>
              </a:prstClr>
            </a:outerShdw>
          </a:effectLst>
        </p:spPr>
        <p:txBody>
          <a:bodyPr wrap="square" rtlCol="0">
            <a:spAutoFit/>
          </a:bodyPr>
          <a:lstStyle/>
          <a:p>
            <a:r>
              <a:rPr lang="en-US" sz="2000" u="sng" dirty="0">
                <a:solidFill>
                  <a:srgbClr val="002060"/>
                </a:solidFill>
              </a:rPr>
              <a:t>Corp Office</a:t>
            </a:r>
            <a:r>
              <a:rPr lang="en-US" dirty="0">
                <a:solidFill>
                  <a:srgbClr val="002060"/>
                </a:solidFill>
              </a:rPr>
              <a:t>: </a:t>
            </a:r>
            <a:r>
              <a:rPr lang="en-IN" dirty="0">
                <a:solidFill>
                  <a:srgbClr val="002060"/>
                </a:solidFill>
              </a:rPr>
              <a:t>178 &amp; 179, Swami Vivekanand Colony, In from of </a:t>
            </a:r>
            <a:r>
              <a:rPr lang="en-IN" dirty="0" err="1">
                <a:solidFill>
                  <a:srgbClr val="002060"/>
                </a:solidFill>
              </a:rPr>
              <a:t>Ondoor</a:t>
            </a:r>
            <a:r>
              <a:rPr lang="en-IN" dirty="0">
                <a:solidFill>
                  <a:srgbClr val="002060"/>
                </a:solidFill>
              </a:rPr>
              <a:t>, </a:t>
            </a:r>
            <a:r>
              <a:rPr lang="en-IN" dirty="0" err="1">
                <a:solidFill>
                  <a:srgbClr val="002060"/>
                </a:solidFill>
              </a:rPr>
              <a:t>Awadhapuri</a:t>
            </a:r>
            <a:r>
              <a:rPr lang="en-IN" dirty="0">
                <a:solidFill>
                  <a:srgbClr val="002060"/>
                </a:solidFill>
              </a:rPr>
              <a:t>, Bhopal, Madhya Pradesh, India.462001</a:t>
            </a:r>
          </a:p>
          <a:p>
            <a:r>
              <a:rPr lang="en-IN" sz="2000" u="sng" dirty="0">
                <a:solidFill>
                  <a:srgbClr val="002060"/>
                </a:solidFill>
              </a:rPr>
              <a:t>Branch Office</a:t>
            </a:r>
            <a:r>
              <a:rPr lang="en-IN" dirty="0">
                <a:solidFill>
                  <a:srgbClr val="002060"/>
                </a:solidFill>
              </a:rPr>
              <a:t>: Anukalp House, </a:t>
            </a:r>
            <a:r>
              <a:rPr lang="en-IN" dirty="0" err="1">
                <a:solidFill>
                  <a:srgbClr val="002060"/>
                </a:solidFill>
              </a:rPr>
              <a:t>Mauli</a:t>
            </a:r>
            <a:r>
              <a:rPr lang="en-IN" dirty="0">
                <a:solidFill>
                  <a:srgbClr val="002060"/>
                </a:solidFill>
              </a:rPr>
              <a:t> Row House No-19, Pratibha CHS, Sector 2A, </a:t>
            </a:r>
            <a:r>
              <a:rPr lang="en-IN" dirty="0" err="1">
                <a:solidFill>
                  <a:srgbClr val="002060"/>
                </a:solidFill>
              </a:rPr>
              <a:t>Airoli</a:t>
            </a:r>
            <a:r>
              <a:rPr lang="en-IN">
                <a:solidFill>
                  <a:srgbClr val="002060"/>
                </a:solidFill>
              </a:rPr>
              <a:t>, Navi Mumbai - 400708</a:t>
            </a:r>
            <a:endParaRPr lang="en-US" dirty="0">
              <a:solidFill>
                <a:srgbClr val="002060"/>
              </a:solidFill>
            </a:endParaRPr>
          </a:p>
        </p:txBody>
      </p:sp>
      <p:sp>
        <p:nvSpPr>
          <p:cNvPr id="11" name="TextBox 10"/>
          <p:cNvSpPr txBox="1"/>
          <p:nvPr/>
        </p:nvSpPr>
        <p:spPr>
          <a:xfrm>
            <a:off x="7932509" y="4314574"/>
            <a:ext cx="3345083" cy="1815882"/>
          </a:xfrm>
          <a:prstGeom prst="rect">
            <a:avLst/>
          </a:prstGeom>
          <a:noFill/>
          <a:ln w="12700">
            <a:noFill/>
          </a:ln>
          <a:effectLst>
            <a:outerShdw blurRad="50800" dist="38100" dir="5400000" algn="t" rotWithShape="0">
              <a:prstClr val="black">
                <a:alpha val="40000"/>
              </a:prstClr>
            </a:outerShdw>
          </a:effectLst>
        </p:spPr>
        <p:txBody>
          <a:bodyPr wrap="square" rtlCol="0">
            <a:spAutoFit/>
          </a:bodyPr>
          <a:lstStyle/>
          <a:p>
            <a:r>
              <a:rPr lang="en-US" sz="1600" dirty="0">
                <a:solidFill>
                  <a:srgbClr val="002060"/>
                </a:solidFill>
              </a:rPr>
              <a:t>E MAIL: </a:t>
            </a:r>
          </a:p>
          <a:p>
            <a:r>
              <a:rPr lang="en-IN" sz="1600" dirty="0">
                <a:hlinkClick r:id="rId5"/>
              </a:rPr>
              <a:t>vishwanath.dhatrak@anukalpengineering.com;</a:t>
            </a:r>
          </a:p>
          <a:p>
            <a:r>
              <a:rPr lang="en-IN" sz="1600" dirty="0">
                <a:hlinkClick r:id="rId5"/>
              </a:rPr>
              <a:t>info@anukalpengineering.com</a:t>
            </a:r>
            <a:br>
              <a:rPr lang="en-IN" sz="1600" dirty="0">
                <a:solidFill>
                  <a:srgbClr val="002060"/>
                </a:solidFill>
              </a:rPr>
            </a:br>
            <a:r>
              <a:rPr lang="en-IN" sz="1600" dirty="0">
                <a:solidFill>
                  <a:srgbClr val="002060"/>
                </a:solidFill>
              </a:rPr>
              <a:t>anukalpengineer@gmail.com</a:t>
            </a:r>
          </a:p>
          <a:p>
            <a:r>
              <a:rPr lang="en-US" sz="1600" dirty="0">
                <a:solidFill>
                  <a:srgbClr val="002060"/>
                </a:solidFill>
              </a:rPr>
              <a:t>WEBSITE:</a:t>
            </a:r>
          </a:p>
          <a:p>
            <a:r>
              <a:rPr lang="en-US" sz="1600" dirty="0">
                <a:solidFill>
                  <a:srgbClr val="002060"/>
                </a:solidFill>
              </a:rPr>
              <a:t>www.anukalpengineering.com</a:t>
            </a:r>
            <a:endParaRPr lang="en-IN" sz="1600" dirty="0">
              <a:solidFill>
                <a:srgbClr val="002060"/>
              </a:solidFill>
            </a:endParaRPr>
          </a:p>
        </p:txBody>
      </p:sp>
      <p:sp>
        <p:nvSpPr>
          <p:cNvPr id="16" name="TextBox 15"/>
          <p:cNvSpPr txBox="1"/>
          <p:nvPr/>
        </p:nvSpPr>
        <p:spPr>
          <a:xfrm>
            <a:off x="928689" y="4386249"/>
            <a:ext cx="2886075" cy="707886"/>
          </a:xfrm>
          <a:prstGeom prst="rect">
            <a:avLst/>
          </a:prstGeom>
          <a:noFill/>
          <a:effectLst>
            <a:outerShdw blurRad="50800" dist="38100" dir="5400000" algn="t" rotWithShape="0">
              <a:prstClr val="black">
                <a:alpha val="40000"/>
              </a:prstClr>
            </a:outerShdw>
          </a:effectLst>
        </p:spPr>
        <p:txBody>
          <a:bodyPr wrap="square" rtlCol="0">
            <a:spAutoFit/>
          </a:bodyPr>
          <a:lstStyle/>
          <a:p>
            <a:r>
              <a:rPr lang="en-IN" sz="2000" dirty="0">
                <a:solidFill>
                  <a:srgbClr val="002060"/>
                </a:solidFill>
              </a:rPr>
              <a:t>Phone: +91 92232 69561</a:t>
            </a:r>
          </a:p>
          <a:p>
            <a:r>
              <a:rPr lang="en-IN" sz="2000" dirty="0">
                <a:solidFill>
                  <a:srgbClr val="002060"/>
                </a:solidFill>
              </a:rPr>
              <a:t>            </a:t>
            </a:r>
            <a:r>
              <a:rPr lang="en-US" sz="2000" dirty="0">
                <a:solidFill>
                  <a:srgbClr val="002060"/>
                </a:solidFill>
              </a:rPr>
              <a:t>  +91 87883 69770</a:t>
            </a:r>
            <a:endParaRPr lang="en-IN" sz="2000" dirty="0">
              <a:solidFill>
                <a:srgbClr val="002060"/>
              </a:solidFill>
            </a:endParaRPr>
          </a:p>
        </p:txBody>
      </p:sp>
      <p:pic>
        <p:nvPicPr>
          <p:cNvPr id="19" name="Picture 18" descr="081d0874590c8e5a6d916b6793338118.jpg"/>
          <p:cNvPicPr>
            <a:picLocks noChangeAspect="1"/>
          </p:cNvPicPr>
          <p:nvPr/>
        </p:nvPicPr>
        <p:blipFill>
          <a:blip r:embed="rId6" cstate="print"/>
          <a:stretch>
            <a:fillRect/>
          </a:stretch>
        </p:blipFill>
        <p:spPr>
          <a:xfrm>
            <a:off x="4236179" y="3257559"/>
            <a:ext cx="713607" cy="757237"/>
          </a:xfrm>
          <a:prstGeom prst="rect">
            <a:avLst/>
          </a:prstGeom>
        </p:spPr>
      </p:pic>
      <p:pic>
        <p:nvPicPr>
          <p:cNvPr id="20" name="Picture 19" descr="email-blue-symbol-28772783.jpg"/>
          <p:cNvPicPr>
            <a:picLocks noChangeAspect="1"/>
          </p:cNvPicPr>
          <p:nvPr/>
        </p:nvPicPr>
        <p:blipFill>
          <a:blip r:embed="rId7" cstate="print"/>
          <a:stretch>
            <a:fillRect/>
          </a:stretch>
        </p:blipFill>
        <p:spPr>
          <a:xfrm>
            <a:off x="7932509" y="3271838"/>
            <a:ext cx="811443" cy="757238"/>
          </a:xfrm>
          <a:prstGeom prst="rect">
            <a:avLst/>
          </a:prstGeom>
        </p:spPr>
      </p:pic>
      <p:pic>
        <p:nvPicPr>
          <p:cNvPr id="21" name="Picture 20" descr="phone-icon.jpg"/>
          <p:cNvPicPr>
            <a:picLocks noChangeAspect="1"/>
          </p:cNvPicPr>
          <p:nvPr/>
        </p:nvPicPr>
        <p:blipFill>
          <a:blip r:embed="rId8" cstate="print"/>
          <a:stretch>
            <a:fillRect/>
          </a:stretch>
        </p:blipFill>
        <p:spPr>
          <a:xfrm>
            <a:off x="500065" y="3231640"/>
            <a:ext cx="706944" cy="718568"/>
          </a:xfrm>
          <a:prstGeom prst="rect">
            <a:avLst/>
          </a:prstGeom>
        </p:spPr>
      </p:pic>
      <p:pic>
        <p:nvPicPr>
          <p:cNvPr id="22" name="Picture 21" descr="images.jpg"/>
          <p:cNvPicPr>
            <a:picLocks noChangeAspect="1"/>
          </p:cNvPicPr>
          <p:nvPr/>
        </p:nvPicPr>
        <p:blipFill>
          <a:blip r:embed="rId9" cstate="print"/>
          <a:stretch>
            <a:fillRect/>
          </a:stretch>
        </p:blipFill>
        <p:spPr>
          <a:xfrm>
            <a:off x="7514466" y="2"/>
            <a:ext cx="2714625" cy="1685925"/>
          </a:xfrm>
          <a:prstGeom prst="rect">
            <a:avLst/>
          </a:prstGeom>
          <a:effectLst>
            <a:softEdge rad="635000"/>
          </a:effectLst>
        </p:spPr>
      </p:pic>
      <p:pic>
        <p:nvPicPr>
          <p:cNvPr id="17" name="Picture 16">
            <a:extLst>
              <a:ext uri="{FF2B5EF4-FFF2-40B4-BE49-F238E27FC236}">
                <a16:creationId xmlns:a16="http://schemas.microsoft.com/office/drawing/2014/main" id="{782144D8-A1EF-4309-830B-C5485F68D27B}"/>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9964471" y="242227"/>
            <a:ext cx="971079" cy="1043200"/>
          </a:xfrm>
          <a:prstGeom prst="rect">
            <a:avLst/>
          </a:prstGeom>
          <a:scene3d>
            <a:camera prst="orthographicFront">
              <a:rot lat="0" lon="0" rev="0"/>
            </a:camera>
            <a:lightRig rig="balanced" dir="t">
              <a:rot lat="0" lon="0" rev="8700000"/>
            </a:lightRig>
          </a:scene3d>
        </p:spPr>
      </p:pic>
      <p:pic>
        <p:nvPicPr>
          <p:cNvPr id="18" name="Picture 17" descr="ak2.jpg">
            <a:extLst>
              <a:ext uri="{FF2B5EF4-FFF2-40B4-BE49-F238E27FC236}">
                <a16:creationId xmlns:a16="http://schemas.microsoft.com/office/drawing/2014/main" id="{F25041A8-8827-40C5-BEA1-10C6AE2F3CBE}"/>
              </a:ext>
            </a:extLst>
          </p:cNvPr>
          <p:cNvPicPr>
            <a:picLocks noChangeAspect="1"/>
          </p:cNvPicPr>
          <p:nvPr/>
        </p:nvPicPr>
        <p:blipFill>
          <a:blip r:embed="rId11" cstate="print"/>
          <a:stretch>
            <a:fillRect/>
          </a:stretch>
        </p:blipFill>
        <p:spPr>
          <a:xfrm>
            <a:off x="10840299" y="204297"/>
            <a:ext cx="1118427" cy="1019029"/>
          </a:xfrm>
          <a:prstGeom prst="rect">
            <a:avLst/>
          </a:prstGeom>
          <a:scene3d>
            <a:camera prst="orthographicFront">
              <a:rot lat="0" lon="0" rev="0"/>
            </a:camera>
            <a:lightRig rig="balanced" dir="t">
              <a:rot lat="0" lon="0" rev="8700000"/>
            </a:lightRig>
          </a:scene3d>
        </p:spPr>
      </p:pic>
    </p:spTree>
    <p:extLst>
      <p:ext uri="{BB962C8B-B14F-4D97-AF65-F5344CB8AC3E}">
        <p14:creationId xmlns:p14="http://schemas.microsoft.com/office/powerpoint/2010/main" val="3096617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0F9F51E-A3D5-4726-BACE-D5CDD8A46429}"/>
              </a:ext>
            </a:extLst>
          </p:cNvPr>
          <p:cNvSpPr>
            <a:spLocks noGrp="1"/>
          </p:cNvSpPr>
          <p:nvPr>
            <p:ph type="subTitle" idx="1"/>
          </p:nvPr>
        </p:nvSpPr>
        <p:spPr/>
        <p:txBody>
          <a:bodyPr/>
          <a:lstStyle/>
          <a:p>
            <a:r>
              <a:rPr lang="en-US" dirty="0"/>
              <a:t>info@anukalpengineering.com</a:t>
            </a:r>
          </a:p>
        </p:txBody>
      </p:sp>
      <p:pic>
        <p:nvPicPr>
          <p:cNvPr id="10" name="Picture Placeholder 9" descr="cityscape">
            <a:extLst>
              <a:ext uri="{FF2B5EF4-FFF2-40B4-BE49-F238E27FC236}">
                <a16:creationId xmlns:a16="http://schemas.microsoft.com/office/drawing/2014/main" id="{3A7EDB62-3E60-F44C-AE34-9495623E004A}"/>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F91501E1-4EA1-44EB-AF62-6F74678A2331}"/>
              </a:ext>
            </a:extLst>
          </p:cNvPr>
          <p:cNvSpPr>
            <a:spLocks noGrp="1"/>
          </p:cNvSpPr>
          <p:nvPr>
            <p:ph type="body" sz="quarter" idx="11"/>
          </p:nvPr>
        </p:nvSpPr>
        <p:spPr/>
        <p:txBody>
          <a:bodyPr/>
          <a:lstStyle/>
          <a:p>
            <a:r>
              <a:rPr lang="en-US" dirty="0"/>
              <a:t>www.anukalpengineering.com</a:t>
            </a:r>
          </a:p>
        </p:txBody>
      </p:sp>
      <p:sp>
        <p:nvSpPr>
          <p:cNvPr id="7" name="Title 6">
            <a:extLst>
              <a:ext uri="{FF2B5EF4-FFF2-40B4-BE49-F238E27FC236}">
                <a16:creationId xmlns:a16="http://schemas.microsoft.com/office/drawing/2014/main" id="{39B0EC6D-03DD-4CEE-9979-34A964DCA45D}"/>
              </a:ext>
            </a:extLst>
          </p:cNvPr>
          <p:cNvSpPr>
            <a:spLocks noGrp="1"/>
          </p:cNvSpPr>
          <p:nvPr>
            <p:ph type="title"/>
          </p:nvPr>
        </p:nvSpPr>
        <p:spPr>
          <a:xfrm>
            <a:off x="6096001" y="1686560"/>
            <a:ext cx="4988560" cy="896613"/>
          </a:xfrm>
        </p:spPr>
        <p:txBody>
          <a:bodyPr/>
          <a:lstStyle/>
          <a:p>
            <a:r>
              <a:rPr lang="en-US" dirty="0">
                <a:solidFill>
                  <a:schemeClr val="bg1"/>
                </a:solidFill>
                <a:highlight>
                  <a:srgbClr val="2C567A"/>
                </a:highlight>
              </a:rPr>
              <a:t>Thank you</a:t>
            </a:r>
          </a:p>
        </p:txBody>
      </p:sp>
    </p:spTree>
    <p:extLst>
      <p:ext uri="{BB962C8B-B14F-4D97-AF65-F5344CB8AC3E}">
        <p14:creationId xmlns:p14="http://schemas.microsoft.com/office/powerpoint/2010/main" val="2928802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a:xfrm>
            <a:off x="838200" y="117249"/>
            <a:ext cx="10515600" cy="940181"/>
          </a:xfrm>
        </p:spPr>
        <p:txBody>
          <a:bodyPr/>
          <a:lstStyle/>
          <a:p>
            <a:r>
              <a:rPr lang="en-US" dirty="0"/>
              <a:t>About company</a:t>
            </a:r>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2139388" y="1154832"/>
            <a:ext cx="7900525" cy="1037862"/>
          </a:xfrm>
        </p:spPr>
        <p:txBody>
          <a:bodyPr/>
          <a:lstStyle/>
          <a:p>
            <a:r>
              <a:rPr lang="en-US" sz="1800" i="1" dirty="0">
                <a:solidFill>
                  <a:schemeClr val="bg1"/>
                </a:solidFill>
                <a:latin typeface="Bodoni MT" panose="02070603080606020203" pitchFamily="18" charset="0"/>
              </a:rPr>
              <a:t>"Anukalp Engineering Started in 2014 and operated by qualified &amp; Experienced Data Centre &amp; MSC professionals.</a:t>
            </a:r>
            <a:r>
              <a:rPr lang="en-US" b="1" i="0" dirty="0">
                <a:solidFill>
                  <a:srgbClr val="FFFFFF"/>
                </a:solidFill>
                <a:effectLst/>
                <a:latin typeface="Bodoni MT" panose="02070603080606020203" pitchFamily="18" charset="0"/>
              </a:rPr>
              <a:t> </a:t>
            </a:r>
            <a:r>
              <a:rPr lang="en-US" i="1" dirty="0">
                <a:solidFill>
                  <a:srgbClr val="FFFFFF"/>
                </a:solidFill>
                <a:effectLst/>
                <a:latin typeface="Bodoni MT" panose="02070603080606020203" pitchFamily="18" charset="0"/>
              </a:rPr>
              <a:t>Anukalp designs, builds, and services critical infrastructure like Data Centers, Wearhouse, civil &amp; electrical work that enables vital applications....</a:t>
            </a:r>
            <a:endParaRPr lang="en-US" i="1" dirty="0">
              <a:latin typeface="Bodoni MT" panose="02070603080606020203" pitchFamily="18" charset="0"/>
            </a:endParaRPr>
          </a:p>
        </p:txBody>
      </p:sp>
      <p:sp>
        <p:nvSpPr>
          <p:cNvPr id="4" name="Slide Number Placeholder 3">
            <a:extLst>
              <a:ext uri="{FF2B5EF4-FFF2-40B4-BE49-F238E27FC236}">
                <a16:creationId xmlns:a16="http://schemas.microsoft.com/office/drawing/2014/main" id="{D66E959E-B23F-467A-9B6E-30F9EE969EC2}"/>
              </a:ext>
            </a:extLst>
          </p:cNvPr>
          <p:cNvSpPr>
            <a:spLocks noGrp="1"/>
          </p:cNvSpPr>
          <p:nvPr>
            <p:ph type="sldNum" sz="quarter" idx="12"/>
          </p:nvPr>
        </p:nvSpPr>
        <p:spPr/>
        <p:txBody>
          <a:bodyPr/>
          <a:lstStyle/>
          <a:p>
            <a:fld id="{9EC71654-96A5-4280-94F3-931C61A9F92C}" type="slidenum">
              <a:rPr lang="en-US" smtClean="0"/>
              <a:pPr/>
              <a:t>3</a:t>
            </a:fld>
            <a:endParaRPr lang="en-US" dirty="0"/>
          </a:p>
        </p:txBody>
      </p:sp>
      <p:pic>
        <p:nvPicPr>
          <p:cNvPr id="11" name="Picture Placeholder 10">
            <a:extLst>
              <a:ext uri="{FF2B5EF4-FFF2-40B4-BE49-F238E27FC236}">
                <a16:creationId xmlns:a16="http://schemas.microsoft.com/office/drawing/2014/main" id="{9D82A855-CCB0-4075-B5EE-5CC6FD176DB4}"/>
              </a:ext>
            </a:extLst>
          </p:cNvPr>
          <p:cNvPicPr>
            <a:picLocks noGrp="1" noChangeAspect="1"/>
          </p:cNvPicPr>
          <p:nvPr>
            <p:ph type="pic" sz="quarter" idx="13"/>
          </p:nvPr>
        </p:nvPicPr>
        <p:blipFill>
          <a:blip r:embed="rId3"/>
          <a:srcRect/>
          <a:stretch/>
        </p:blipFill>
        <p:spPr>
          <a:xfrm>
            <a:off x="2827176" y="2202926"/>
            <a:ext cx="6596741" cy="4587625"/>
          </a:xfrm>
        </p:spPr>
      </p:pic>
      <p:pic>
        <p:nvPicPr>
          <p:cNvPr id="6" name="Picture 5">
            <a:extLst>
              <a:ext uri="{FF2B5EF4-FFF2-40B4-BE49-F238E27FC236}">
                <a16:creationId xmlns:a16="http://schemas.microsoft.com/office/drawing/2014/main" id="{51637CAC-97DE-4B68-A6D4-F243AFFE4AE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513" y="5917818"/>
            <a:ext cx="1005510" cy="940181"/>
          </a:xfrm>
          <a:prstGeom prst="rect">
            <a:avLst/>
          </a:prstGeom>
          <a:scene3d>
            <a:camera prst="orthographicFront">
              <a:rot lat="0" lon="0" rev="0"/>
            </a:camera>
            <a:lightRig rig="balanced" dir="t">
              <a:rot lat="0" lon="0" rev="8700000"/>
            </a:lightRig>
          </a:scene3d>
        </p:spPr>
      </p:pic>
      <p:pic>
        <p:nvPicPr>
          <p:cNvPr id="7" name="Picture 6" descr="ak2.jpg">
            <a:extLst>
              <a:ext uri="{FF2B5EF4-FFF2-40B4-BE49-F238E27FC236}">
                <a16:creationId xmlns:a16="http://schemas.microsoft.com/office/drawing/2014/main" id="{FE1D1088-53C9-4BC6-9B5D-23085307AEE6}"/>
              </a:ext>
            </a:extLst>
          </p:cNvPr>
          <p:cNvPicPr>
            <a:picLocks noChangeAspect="1"/>
          </p:cNvPicPr>
          <p:nvPr/>
        </p:nvPicPr>
        <p:blipFill>
          <a:blip r:embed="rId5" cstate="print"/>
          <a:stretch>
            <a:fillRect/>
          </a:stretch>
        </p:blipFill>
        <p:spPr>
          <a:xfrm>
            <a:off x="838200" y="6028044"/>
            <a:ext cx="776079" cy="712707"/>
          </a:xfrm>
          <a:prstGeom prst="rect">
            <a:avLst/>
          </a:prstGeom>
          <a:scene3d>
            <a:camera prst="orthographicFront">
              <a:rot lat="0" lon="0" rev="0"/>
            </a:camera>
            <a:lightRig rig="balanced" dir="t">
              <a:rot lat="0" lon="0" rev="8700000"/>
            </a:lightRig>
          </a:scene3d>
        </p:spPr>
      </p:pic>
    </p:spTree>
    <p:extLst>
      <p:ext uri="{BB962C8B-B14F-4D97-AF65-F5344CB8AC3E}">
        <p14:creationId xmlns:p14="http://schemas.microsoft.com/office/powerpoint/2010/main" val="318753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10"/>
                                        <p:tgtEl>
                                          <p:spTgt spid="3">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10"/>
                                        <p:tgtEl>
                                          <p:spTgt spid="1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10"/>
                                        <p:tgtEl>
                                          <p:spTgt spid="4"/>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10"/>
                                        <p:tgtEl>
                                          <p:spTgt spid="6"/>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1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2A9C73-06ED-419B-81B5-491CBFC22330}"/>
              </a:ext>
            </a:extLst>
          </p:cNvPr>
          <p:cNvSpPr>
            <a:spLocks noGrp="1"/>
          </p:cNvSpPr>
          <p:nvPr>
            <p:ph idx="1"/>
          </p:nvPr>
        </p:nvSpPr>
        <p:spPr>
          <a:xfrm>
            <a:off x="538961" y="1251677"/>
            <a:ext cx="3991476" cy="4538733"/>
          </a:xfrm>
        </p:spPr>
        <p:txBody>
          <a:bodyPr/>
          <a:lstStyle/>
          <a:p>
            <a:pPr marL="0" indent="0">
              <a:buNone/>
            </a:pPr>
            <a:r>
              <a:rPr lang="en-US" sz="2000" b="0" i="1" dirty="0">
                <a:solidFill>
                  <a:srgbClr val="000000"/>
                </a:solidFill>
                <a:effectLst/>
                <a:latin typeface="Bodoni MT" panose="02070603080606020203" pitchFamily="18" charset="0"/>
                <a:cs typeface="Aharoni" panose="02010803020104030203" pitchFamily="2" charset="-79"/>
              </a:rPr>
              <a:t>Pride ourselves working on latest technologies and each aspect of telecommunication , infra  and equipped with latest tools, Equipment's &amp; Training, Dedicated team and Ancillaries to each Project.</a:t>
            </a:r>
            <a:br>
              <a:rPr lang="en-US" sz="2000" i="1" dirty="0">
                <a:latin typeface="Bodoni MT" panose="02070603080606020203" pitchFamily="18" charset="0"/>
                <a:cs typeface="Aharoni" panose="02010803020104030203" pitchFamily="2" charset="-79"/>
              </a:rPr>
            </a:br>
            <a:r>
              <a:rPr lang="en-US" sz="2000" b="0" i="1" dirty="0">
                <a:solidFill>
                  <a:srgbClr val="000000"/>
                </a:solidFill>
                <a:effectLst/>
                <a:latin typeface="Bodoni MT" panose="02070603080606020203" pitchFamily="18" charset="0"/>
                <a:cs typeface="Aharoni" panose="02010803020104030203" pitchFamily="2" charset="-79"/>
              </a:rPr>
              <a:t>We believe that building strong client relationships is incredibly important and we work closely with our clients to engender complete trust. We will listen to your vision and work to strict deadlines or take on longer term projects that involve deeper thought.</a:t>
            </a:r>
            <a:endParaRPr lang="en-US" sz="2000" i="1" dirty="0">
              <a:latin typeface="Bodoni MT" panose="02070603080606020203" pitchFamily="18" charset="0"/>
              <a:cs typeface="Aharoni" panose="02010803020104030203" pitchFamily="2" charset="-79"/>
            </a:endParaRPr>
          </a:p>
        </p:txBody>
      </p:sp>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fld id="{9EC71654-96A5-4280-94F3-931C61A9F92C}" type="slidenum">
              <a:rPr lang="en-US" smtClean="0"/>
              <a:pPr/>
              <a:t>4</a:t>
            </a:fld>
            <a:endParaRPr lang="en-US" dirty="0"/>
          </a:p>
        </p:txBody>
      </p:sp>
      <p:pic>
        <p:nvPicPr>
          <p:cNvPr id="7" name="Picture Placeholder 6">
            <a:extLst>
              <a:ext uri="{FF2B5EF4-FFF2-40B4-BE49-F238E27FC236}">
                <a16:creationId xmlns:a16="http://schemas.microsoft.com/office/drawing/2014/main" id="{A241642C-CB49-4AA1-9EAD-3BCEA280B5B6}"/>
              </a:ext>
            </a:extLst>
          </p:cNvPr>
          <p:cNvPicPr>
            <a:picLocks noGrp="1" noChangeAspect="1"/>
          </p:cNvPicPr>
          <p:nvPr>
            <p:ph type="pic" sz="quarter" idx="13"/>
          </p:nvPr>
        </p:nvPicPr>
        <p:blipFill>
          <a:blip r:embed="rId3"/>
          <a:srcRect/>
          <a:stretch/>
        </p:blipFill>
        <p:spPr>
          <a:xfrm>
            <a:off x="5691674" y="1054141"/>
            <a:ext cx="6500328" cy="4898790"/>
          </a:xfrm>
        </p:spPr>
      </p:pic>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538961" y="750499"/>
            <a:ext cx="5152713" cy="394090"/>
          </a:xfrm>
        </p:spPr>
        <p:txBody>
          <a:bodyPr/>
          <a:lstStyle/>
          <a:p>
            <a:r>
              <a:rPr lang="en-US" sz="4400" dirty="0"/>
              <a:t>Company VISION</a:t>
            </a:r>
            <a:br>
              <a:rPr lang="en-US" sz="4400" dirty="0"/>
            </a:br>
            <a:endParaRPr lang="en-US" sz="4400" dirty="0"/>
          </a:p>
        </p:txBody>
      </p:sp>
      <p:pic>
        <p:nvPicPr>
          <p:cNvPr id="6" name="Picture 5">
            <a:extLst>
              <a:ext uri="{FF2B5EF4-FFF2-40B4-BE49-F238E27FC236}">
                <a16:creationId xmlns:a16="http://schemas.microsoft.com/office/drawing/2014/main" id="{6A5F12BF-9BE6-4B53-A1FE-96B2ED0CC25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513" y="5917818"/>
            <a:ext cx="916260" cy="940181"/>
          </a:xfrm>
          <a:prstGeom prst="rect">
            <a:avLst/>
          </a:prstGeom>
          <a:scene3d>
            <a:camera prst="orthographicFront">
              <a:rot lat="0" lon="0" rev="0"/>
            </a:camera>
            <a:lightRig rig="balanced" dir="t">
              <a:rot lat="0" lon="0" rev="8700000"/>
            </a:lightRig>
          </a:scene3d>
        </p:spPr>
      </p:pic>
      <p:pic>
        <p:nvPicPr>
          <p:cNvPr id="8" name="Picture 7" descr="ak2.jpg">
            <a:extLst>
              <a:ext uri="{FF2B5EF4-FFF2-40B4-BE49-F238E27FC236}">
                <a16:creationId xmlns:a16="http://schemas.microsoft.com/office/drawing/2014/main" id="{181F0AA9-298C-4B82-8AC4-1CD5A937F6C7}"/>
              </a:ext>
            </a:extLst>
          </p:cNvPr>
          <p:cNvPicPr>
            <a:picLocks noChangeAspect="1"/>
          </p:cNvPicPr>
          <p:nvPr/>
        </p:nvPicPr>
        <p:blipFill>
          <a:blip r:embed="rId5" cstate="print"/>
          <a:stretch>
            <a:fillRect/>
          </a:stretch>
        </p:blipFill>
        <p:spPr>
          <a:xfrm>
            <a:off x="794321" y="6031554"/>
            <a:ext cx="776079" cy="712707"/>
          </a:xfrm>
          <a:prstGeom prst="rect">
            <a:avLst/>
          </a:prstGeom>
          <a:scene3d>
            <a:camera prst="orthographicFront">
              <a:rot lat="0" lon="0" rev="0"/>
            </a:camera>
            <a:lightRig rig="balanced" dir="t">
              <a:rot lat="0" lon="0" rev="8700000"/>
            </a:lightRig>
          </a:scene3d>
        </p:spPr>
      </p:pic>
    </p:spTree>
    <p:extLst>
      <p:ext uri="{BB962C8B-B14F-4D97-AF65-F5344CB8AC3E}">
        <p14:creationId xmlns:p14="http://schemas.microsoft.com/office/powerpoint/2010/main" val="43356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1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9A18-93E0-4615-B7AA-B8C8FBB14464}"/>
              </a:ext>
            </a:extLst>
          </p:cNvPr>
          <p:cNvSpPr>
            <a:spLocks noGrp="1"/>
          </p:cNvSpPr>
          <p:nvPr>
            <p:ph type="title"/>
          </p:nvPr>
        </p:nvSpPr>
        <p:spPr>
          <a:xfrm>
            <a:off x="515938" y="499595"/>
            <a:ext cx="4937211" cy="685393"/>
          </a:xfrm>
        </p:spPr>
        <p:txBody>
          <a:bodyPr/>
          <a:lstStyle/>
          <a:p>
            <a:r>
              <a:rPr lang="en-US" sz="5400" dirty="0"/>
              <a:t>About us</a:t>
            </a:r>
          </a:p>
        </p:txBody>
      </p:sp>
      <p:sp>
        <p:nvSpPr>
          <p:cNvPr id="3" name="Content Placeholder 2">
            <a:extLst>
              <a:ext uri="{FF2B5EF4-FFF2-40B4-BE49-F238E27FC236}">
                <a16:creationId xmlns:a16="http://schemas.microsoft.com/office/drawing/2014/main" id="{B91B32C0-5E61-447F-9557-57AF415D6FE9}"/>
              </a:ext>
            </a:extLst>
          </p:cNvPr>
          <p:cNvSpPr>
            <a:spLocks noGrp="1"/>
          </p:cNvSpPr>
          <p:nvPr>
            <p:ph idx="1"/>
          </p:nvPr>
        </p:nvSpPr>
        <p:spPr>
          <a:xfrm>
            <a:off x="513875" y="1679510"/>
            <a:ext cx="5420394" cy="4054151"/>
          </a:xfrm>
        </p:spPr>
        <p:txBody>
          <a:bodyPr/>
          <a:lstStyle/>
          <a:p>
            <a:pPr marL="0" indent="0">
              <a:buNone/>
            </a:pPr>
            <a:r>
              <a:rPr lang="en-US" i="1" dirty="0">
                <a:latin typeface="Bodoni MT" panose="02070603080606020203" pitchFamily="18" charset="0"/>
              </a:rPr>
              <a:t>Mr. Vishwanath Dhatrak  is a Managing Director  in organization who is having Electrical Engineering background and carried Industrial Safety Diploma from Mumbai. Mr. Vishwanath is having more than 23 years experience in the Industry in which he has worked  more than 15 years in Data Centre Project implementation. He is also expert to designing of Data Centers Projects. He is also consulting to many customer for their project implementation.  </a:t>
            </a:r>
            <a:endParaRPr lang="en-US" dirty="0"/>
          </a:p>
        </p:txBody>
      </p:sp>
      <p:sp>
        <p:nvSpPr>
          <p:cNvPr id="4" name="Slide Number Placeholder 3">
            <a:extLst>
              <a:ext uri="{FF2B5EF4-FFF2-40B4-BE49-F238E27FC236}">
                <a16:creationId xmlns:a16="http://schemas.microsoft.com/office/drawing/2014/main" id="{0BDDBFEE-BC50-46CF-AB8F-D145B99B57A6}"/>
              </a:ext>
            </a:extLst>
          </p:cNvPr>
          <p:cNvSpPr>
            <a:spLocks noGrp="1"/>
          </p:cNvSpPr>
          <p:nvPr>
            <p:ph type="sldNum" sz="quarter" idx="12"/>
          </p:nvPr>
        </p:nvSpPr>
        <p:spPr/>
        <p:txBody>
          <a:bodyPr/>
          <a:lstStyle/>
          <a:p>
            <a:fld id="{9EC71654-96A5-4280-94F3-931C61A9F92C}" type="slidenum">
              <a:rPr lang="en-US" smtClean="0"/>
              <a:pPr/>
              <a:t>5</a:t>
            </a:fld>
            <a:endParaRPr lang="en-US" dirty="0"/>
          </a:p>
        </p:txBody>
      </p:sp>
      <p:pic>
        <p:nvPicPr>
          <p:cNvPr id="7" name="Picture Placeholder 6">
            <a:extLst>
              <a:ext uri="{FF2B5EF4-FFF2-40B4-BE49-F238E27FC236}">
                <a16:creationId xmlns:a16="http://schemas.microsoft.com/office/drawing/2014/main" id="{29305ED8-D39E-4A20-A7CB-7EC58B3E325D}"/>
              </a:ext>
            </a:extLst>
          </p:cNvPr>
          <p:cNvPicPr>
            <a:picLocks noGrp="1" noChangeAspect="1"/>
          </p:cNvPicPr>
          <p:nvPr>
            <p:ph type="pic" sz="quarter" idx="13"/>
          </p:nvPr>
        </p:nvPicPr>
        <p:blipFill>
          <a:blip r:embed="rId3"/>
          <a:srcRect t="2332" b="2332"/>
          <a:stretch/>
        </p:blipFill>
        <p:spPr>
          <a:xfrm>
            <a:off x="6645546" y="1278294"/>
            <a:ext cx="4017504" cy="4054151"/>
          </a:xfrm>
        </p:spPr>
      </p:pic>
      <p:pic>
        <p:nvPicPr>
          <p:cNvPr id="6" name="Picture 5">
            <a:extLst>
              <a:ext uri="{FF2B5EF4-FFF2-40B4-BE49-F238E27FC236}">
                <a16:creationId xmlns:a16="http://schemas.microsoft.com/office/drawing/2014/main" id="{441DF6D8-6C07-41E9-A537-CCDFBAC0C75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3017" y="5852123"/>
            <a:ext cx="916260" cy="940181"/>
          </a:xfrm>
          <a:prstGeom prst="rect">
            <a:avLst/>
          </a:prstGeom>
          <a:scene3d>
            <a:camera prst="orthographicFront">
              <a:rot lat="0" lon="0" rev="0"/>
            </a:camera>
            <a:lightRig rig="balanced" dir="t">
              <a:rot lat="0" lon="0" rev="8700000"/>
            </a:lightRig>
          </a:scene3d>
        </p:spPr>
      </p:pic>
      <p:pic>
        <p:nvPicPr>
          <p:cNvPr id="8" name="Picture 7" descr="ak2.jpg">
            <a:extLst>
              <a:ext uri="{FF2B5EF4-FFF2-40B4-BE49-F238E27FC236}">
                <a16:creationId xmlns:a16="http://schemas.microsoft.com/office/drawing/2014/main" id="{93D7FD34-5FC2-4538-BB81-9E18932AB2EA}"/>
              </a:ext>
            </a:extLst>
          </p:cNvPr>
          <p:cNvPicPr>
            <a:picLocks noChangeAspect="1"/>
          </p:cNvPicPr>
          <p:nvPr/>
        </p:nvPicPr>
        <p:blipFill>
          <a:blip r:embed="rId5" cstate="print"/>
          <a:stretch>
            <a:fillRect/>
          </a:stretch>
        </p:blipFill>
        <p:spPr>
          <a:xfrm>
            <a:off x="787043" y="5930399"/>
            <a:ext cx="916260" cy="712707"/>
          </a:xfrm>
          <a:prstGeom prst="rect">
            <a:avLst/>
          </a:prstGeom>
          <a:scene3d>
            <a:camera prst="orthographicFront">
              <a:rot lat="0" lon="0" rev="0"/>
            </a:camera>
            <a:lightRig rig="balanced" dir="t">
              <a:rot lat="0" lon="0" rev="8700000"/>
            </a:lightRig>
          </a:scene3d>
        </p:spPr>
      </p:pic>
    </p:spTree>
    <p:extLst>
      <p:ext uri="{BB962C8B-B14F-4D97-AF65-F5344CB8AC3E}">
        <p14:creationId xmlns:p14="http://schemas.microsoft.com/office/powerpoint/2010/main" val="96173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1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92FD2-18CB-46BE-8567-B963FB2FEDF5}"/>
              </a:ext>
            </a:extLst>
          </p:cNvPr>
          <p:cNvSpPr>
            <a:spLocks noGrp="1"/>
          </p:cNvSpPr>
          <p:nvPr>
            <p:ph type="title"/>
          </p:nvPr>
        </p:nvSpPr>
        <p:spPr>
          <a:xfrm>
            <a:off x="515938" y="499596"/>
            <a:ext cx="4389437" cy="729130"/>
          </a:xfrm>
        </p:spPr>
        <p:txBody>
          <a:bodyPr/>
          <a:lstStyle/>
          <a:p>
            <a:r>
              <a:rPr lang="en-US" sz="5400" dirty="0"/>
              <a:t>Co-director</a:t>
            </a:r>
            <a:endParaRPr lang="en-IN" sz="5400" dirty="0"/>
          </a:p>
        </p:txBody>
      </p:sp>
      <p:sp>
        <p:nvSpPr>
          <p:cNvPr id="3" name="Content Placeholder 2">
            <a:extLst>
              <a:ext uri="{FF2B5EF4-FFF2-40B4-BE49-F238E27FC236}">
                <a16:creationId xmlns:a16="http://schemas.microsoft.com/office/drawing/2014/main" id="{619C78E5-EBE0-44FB-9C10-ED5BEE8CF8D5}"/>
              </a:ext>
            </a:extLst>
          </p:cNvPr>
          <p:cNvSpPr>
            <a:spLocks noGrp="1"/>
          </p:cNvSpPr>
          <p:nvPr>
            <p:ph idx="1"/>
          </p:nvPr>
        </p:nvSpPr>
        <p:spPr>
          <a:xfrm>
            <a:off x="538960" y="1292115"/>
            <a:ext cx="5318914" cy="4884848"/>
          </a:xfrm>
        </p:spPr>
        <p:txBody>
          <a:bodyPr/>
          <a:lstStyle/>
          <a:p>
            <a:r>
              <a:rPr lang="en-US" sz="2000" i="1" dirty="0">
                <a:latin typeface="Bodoni MT" panose="02070603080606020203" pitchFamily="18" charset="0"/>
              </a:rPr>
              <a:t>Mrs. Deepali Vishwanath Dhatrak  is a Director  having MBA in financial management from Mumbai university. She is help us to company financial credentials. Identifying what needs to happen financially for the company to achieve its short- and long-term goals. Leaders need insights into current performance </a:t>
            </a:r>
            <a:r>
              <a:rPr lang="en-US" sz="2000" i="1" dirty="0">
                <a:latin typeface="Bodoni MT" panose="02070603080606020203" pitchFamily="18" charset="0"/>
                <a:hlinkClick r:id="rId2">
                  <a:extLst>
                    <a:ext uri="{A12FA001-AC4F-418D-AE19-62706E023703}">
                      <ahyp:hlinkClr xmlns:ahyp="http://schemas.microsoft.com/office/drawing/2018/hyperlinkcolor" val="tx"/>
                    </a:ext>
                  </a:extLst>
                </a:hlinkClick>
              </a:rPr>
              <a:t>for scenario planning</a:t>
            </a:r>
            <a:r>
              <a:rPr lang="en-US" sz="2000" i="1" dirty="0">
                <a:latin typeface="Bodoni MT" panose="02070603080606020203" pitchFamily="18" charset="0"/>
              </a:rPr>
              <a:t>. Helping business leaders decide the best way to execute on plans by providing up-to-date financial reports and data on relevant KPIs. Ensuring each department is contributing to the vision and operating within budget and in alignment with strategy.</a:t>
            </a:r>
            <a:endParaRPr lang="en-IN" sz="2000" i="1" dirty="0">
              <a:latin typeface="Bodoni MT" panose="02070603080606020203" pitchFamily="18" charset="0"/>
            </a:endParaRPr>
          </a:p>
        </p:txBody>
      </p:sp>
      <p:sp>
        <p:nvSpPr>
          <p:cNvPr id="4" name="Slide Number Placeholder 3">
            <a:extLst>
              <a:ext uri="{FF2B5EF4-FFF2-40B4-BE49-F238E27FC236}">
                <a16:creationId xmlns:a16="http://schemas.microsoft.com/office/drawing/2014/main" id="{FAAF69F2-C152-40CF-B0EE-4B7FE6EBD611}"/>
              </a:ext>
            </a:extLst>
          </p:cNvPr>
          <p:cNvSpPr>
            <a:spLocks noGrp="1"/>
          </p:cNvSpPr>
          <p:nvPr>
            <p:ph type="sldNum" sz="quarter" idx="12"/>
          </p:nvPr>
        </p:nvSpPr>
        <p:spPr/>
        <p:txBody>
          <a:bodyPr/>
          <a:lstStyle/>
          <a:p>
            <a:fld id="{9EC71654-96A5-4280-94F3-931C61A9F92C}" type="slidenum">
              <a:rPr lang="en-US" noProof="0" smtClean="0"/>
              <a:pPr/>
              <a:t>6</a:t>
            </a:fld>
            <a:endParaRPr lang="en-US" noProof="0" dirty="0"/>
          </a:p>
        </p:txBody>
      </p:sp>
      <p:pic>
        <p:nvPicPr>
          <p:cNvPr id="9" name="Picture Placeholder 8">
            <a:extLst>
              <a:ext uri="{FF2B5EF4-FFF2-40B4-BE49-F238E27FC236}">
                <a16:creationId xmlns:a16="http://schemas.microsoft.com/office/drawing/2014/main" id="{117739C4-3A76-4A41-8C79-996DE5053539}"/>
              </a:ext>
            </a:extLst>
          </p:cNvPr>
          <p:cNvPicPr>
            <a:picLocks noGrp="1" noChangeAspect="1"/>
          </p:cNvPicPr>
          <p:nvPr>
            <p:ph type="pic" sz="quarter" idx="13"/>
          </p:nvPr>
        </p:nvPicPr>
        <p:blipFill>
          <a:blip r:embed="rId3"/>
          <a:srcRect t="26578" b="26578"/>
          <a:stretch/>
        </p:blipFill>
        <p:spPr>
          <a:xfrm>
            <a:off x="6720550" y="1228726"/>
            <a:ext cx="3855480" cy="3940433"/>
          </a:xfrm>
          <a:blipFill>
            <a:blip r:embed="rId4"/>
            <a:stretch>
              <a:fillRect/>
            </a:stretch>
          </a:blipFill>
        </p:spPr>
      </p:pic>
      <p:pic>
        <p:nvPicPr>
          <p:cNvPr id="6" name="Picture 5">
            <a:extLst>
              <a:ext uri="{FF2B5EF4-FFF2-40B4-BE49-F238E27FC236}">
                <a16:creationId xmlns:a16="http://schemas.microsoft.com/office/drawing/2014/main" id="{5C32FC30-AD0B-4CFD-8E7F-8CE15A08AD4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1117" y="5917819"/>
            <a:ext cx="916260" cy="940181"/>
          </a:xfrm>
          <a:prstGeom prst="rect">
            <a:avLst/>
          </a:prstGeom>
          <a:scene3d>
            <a:camera prst="orthographicFront">
              <a:rot lat="0" lon="0" rev="0"/>
            </a:camera>
            <a:lightRig rig="balanced" dir="t">
              <a:rot lat="0" lon="0" rev="8700000"/>
            </a:lightRig>
          </a:scene3d>
        </p:spPr>
      </p:pic>
      <p:pic>
        <p:nvPicPr>
          <p:cNvPr id="7" name="Picture 6" descr="ak2.jpg">
            <a:extLst>
              <a:ext uri="{FF2B5EF4-FFF2-40B4-BE49-F238E27FC236}">
                <a16:creationId xmlns:a16="http://schemas.microsoft.com/office/drawing/2014/main" id="{710A6D8D-44D5-4B9D-8411-62B3A8FE7CD7}"/>
              </a:ext>
            </a:extLst>
          </p:cNvPr>
          <p:cNvPicPr>
            <a:picLocks noChangeAspect="1"/>
          </p:cNvPicPr>
          <p:nvPr/>
        </p:nvPicPr>
        <p:blipFill>
          <a:blip r:embed="rId6" cstate="print"/>
          <a:stretch>
            <a:fillRect/>
          </a:stretch>
        </p:blipFill>
        <p:spPr>
          <a:xfrm>
            <a:off x="758468" y="6031555"/>
            <a:ext cx="784582" cy="712707"/>
          </a:xfrm>
          <a:prstGeom prst="rect">
            <a:avLst/>
          </a:prstGeom>
          <a:scene3d>
            <a:camera prst="orthographicFront">
              <a:rot lat="0" lon="0" rev="0"/>
            </a:camera>
            <a:lightRig rig="balanced" dir="t">
              <a:rot lat="0" lon="0" rev="8700000"/>
            </a:lightRig>
          </a:scene3d>
        </p:spPr>
      </p:pic>
    </p:spTree>
    <p:extLst>
      <p:ext uri="{BB962C8B-B14F-4D97-AF65-F5344CB8AC3E}">
        <p14:creationId xmlns:p14="http://schemas.microsoft.com/office/powerpoint/2010/main" val="117820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1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FCA16-8D78-4A87-9023-708458E3A4F3}"/>
              </a:ext>
            </a:extLst>
          </p:cNvPr>
          <p:cNvSpPr>
            <a:spLocks noGrp="1"/>
          </p:cNvSpPr>
          <p:nvPr>
            <p:ph type="title"/>
          </p:nvPr>
        </p:nvSpPr>
        <p:spPr/>
        <p:txBody>
          <a:bodyPr/>
          <a:lstStyle/>
          <a:p>
            <a:r>
              <a:rPr lang="en-US" dirty="0"/>
              <a:t>We believe our team</a:t>
            </a:r>
          </a:p>
        </p:txBody>
      </p:sp>
      <p:sp>
        <p:nvSpPr>
          <p:cNvPr id="3" name="Slide Number Placeholder 2">
            <a:extLst>
              <a:ext uri="{FF2B5EF4-FFF2-40B4-BE49-F238E27FC236}">
                <a16:creationId xmlns:a16="http://schemas.microsoft.com/office/drawing/2014/main" id="{C10F7B49-6C9D-4DBF-AD20-9D4CFAB1CBFD}"/>
              </a:ext>
            </a:extLst>
          </p:cNvPr>
          <p:cNvSpPr>
            <a:spLocks noGrp="1"/>
          </p:cNvSpPr>
          <p:nvPr>
            <p:ph type="sldNum" sz="quarter" idx="12"/>
          </p:nvPr>
        </p:nvSpPr>
        <p:spPr/>
        <p:txBody>
          <a:bodyPr/>
          <a:lstStyle/>
          <a:p>
            <a:fld id="{9EC71654-96A5-4280-94F3-931C61A9F92C}" type="slidenum">
              <a:rPr lang="en-US" smtClean="0"/>
              <a:pPr/>
              <a:t>7</a:t>
            </a:fld>
            <a:endParaRPr lang="en-US" dirty="0"/>
          </a:p>
        </p:txBody>
      </p:sp>
      <p:pic>
        <p:nvPicPr>
          <p:cNvPr id="17" name="Picture Placeholder 16">
            <a:extLst>
              <a:ext uri="{FF2B5EF4-FFF2-40B4-BE49-F238E27FC236}">
                <a16:creationId xmlns:a16="http://schemas.microsoft.com/office/drawing/2014/main" id="{CBB1FBB7-8048-6F41-A39C-61BDC2D38BFE}"/>
              </a:ext>
            </a:extLst>
          </p:cNvPr>
          <p:cNvPicPr>
            <a:picLocks noGrp="1" noChangeAspect="1"/>
          </p:cNvPicPr>
          <p:nvPr>
            <p:ph type="pic" sz="quarter" idx="13"/>
          </p:nvPr>
        </p:nvPicPr>
        <p:blipFill>
          <a:blip r:embed="rId3"/>
          <a:srcRect/>
          <a:stretch/>
        </p:blipFill>
        <p:spPr>
          <a:xfrm>
            <a:off x="3870302" y="1848534"/>
            <a:ext cx="1461035" cy="1430337"/>
          </a:xfrm>
        </p:spPr>
      </p:pic>
      <p:pic>
        <p:nvPicPr>
          <p:cNvPr id="21" name="Picture Placeholder 20">
            <a:extLst>
              <a:ext uri="{FF2B5EF4-FFF2-40B4-BE49-F238E27FC236}">
                <a16:creationId xmlns:a16="http://schemas.microsoft.com/office/drawing/2014/main" id="{007C99FF-D296-8544-B04B-EA1DBB457808}"/>
              </a:ext>
            </a:extLst>
          </p:cNvPr>
          <p:cNvPicPr>
            <a:picLocks noGrp="1" noChangeAspect="1"/>
          </p:cNvPicPr>
          <p:nvPr>
            <p:ph type="pic" sz="quarter" idx="15"/>
          </p:nvPr>
        </p:nvPicPr>
        <p:blipFill>
          <a:blip r:embed="rId4"/>
          <a:srcRect/>
          <a:stretch/>
        </p:blipFill>
        <p:spPr>
          <a:xfrm>
            <a:off x="6860664" y="1848535"/>
            <a:ext cx="1300554" cy="1430337"/>
          </a:xfrm>
        </p:spPr>
      </p:pic>
      <p:sp>
        <p:nvSpPr>
          <p:cNvPr id="8" name="Content Placeholder 7">
            <a:extLst>
              <a:ext uri="{FF2B5EF4-FFF2-40B4-BE49-F238E27FC236}">
                <a16:creationId xmlns:a16="http://schemas.microsoft.com/office/drawing/2014/main" id="{5935AC4D-C17D-4827-B693-43A34920A5FD}"/>
              </a:ext>
            </a:extLst>
          </p:cNvPr>
          <p:cNvSpPr>
            <a:spLocks noGrp="1"/>
          </p:cNvSpPr>
          <p:nvPr>
            <p:ph idx="1"/>
          </p:nvPr>
        </p:nvSpPr>
        <p:spPr>
          <a:xfrm>
            <a:off x="3564194" y="4052376"/>
            <a:ext cx="2588705" cy="1749005"/>
          </a:xfrm>
        </p:spPr>
        <p:txBody>
          <a:bodyPr/>
          <a:lstStyle/>
          <a:p>
            <a:r>
              <a:rPr lang="en-US" dirty="0"/>
              <a:t>Ms. Neha is graduate in Civil engineering from Mumbai university. She is working with project co-Ordinator. </a:t>
            </a:r>
          </a:p>
        </p:txBody>
      </p:sp>
      <p:sp>
        <p:nvSpPr>
          <p:cNvPr id="9" name="Content Placeholder 8">
            <a:extLst>
              <a:ext uri="{FF2B5EF4-FFF2-40B4-BE49-F238E27FC236}">
                <a16:creationId xmlns:a16="http://schemas.microsoft.com/office/drawing/2014/main" id="{D66C6D21-6780-4D8A-9B6F-582E0BD2DC2E}"/>
              </a:ext>
            </a:extLst>
          </p:cNvPr>
          <p:cNvSpPr>
            <a:spLocks noGrp="1"/>
          </p:cNvSpPr>
          <p:nvPr>
            <p:ph idx="17"/>
          </p:nvPr>
        </p:nvSpPr>
        <p:spPr>
          <a:xfrm>
            <a:off x="3386707" y="3479707"/>
            <a:ext cx="2588705" cy="495389"/>
          </a:xfrm>
        </p:spPr>
        <p:txBody>
          <a:bodyPr/>
          <a:lstStyle/>
          <a:p>
            <a:r>
              <a:rPr lang="en-US" dirty="0"/>
              <a:t>Ms. Neha pagare</a:t>
            </a:r>
          </a:p>
        </p:txBody>
      </p:sp>
      <p:sp>
        <p:nvSpPr>
          <p:cNvPr id="10" name="Content Placeholder 9">
            <a:extLst>
              <a:ext uri="{FF2B5EF4-FFF2-40B4-BE49-F238E27FC236}">
                <a16:creationId xmlns:a16="http://schemas.microsoft.com/office/drawing/2014/main" id="{CCF1405A-05DA-4553-A7B3-B9592963C6B1}"/>
              </a:ext>
            </a:extLst>
          </p:cNvPr>
          <p:cNvSpPr>
            <a:spLocks noGrp="1"/>
          </p:cNvSpPr>
          <p:nvPr>
            <p:ph idx="18"/>
          </p:nvPr>
        </p:nvSpPr>
        <p:spPr>
          <a:xfrm>
            <a:off x="911800" y="4042870"/>
            <a:ext cx="2588705" cy="1749005"/>
          </a:xfrm>
        </p:spPr>
        <p:txBody>
          <a:bodyPr/>
          <a:lstStyle/>
          <a:p>
            <a:r>
              <a:rPr lang="en-US" dirty="0"/>
              <a:t>Mr. Vikas Jadhav is Diploma in Civil Engineering as well as </a:t>
            </a:r>
            <a:r>
              <a:rPr lang="en-US" dirty="0" err="1"/>
              <a:t>Surveyer</a:t>
            </a:r>
            <a:r>
              <a:rPr lang="en-US" dirty="0"/>
              <a:t> from VJTI from Mumbai university.  He is handling 29 Years Experience and he is handling Project Delivery.</a:t>
            </a:r>
          </a:p>
          <a:p>
            <a:endParaRPr lang="en-US" dirty="0"/>
          </a:p>
        </p:txBody>
      </p:sp>
      <p:sp>
        <p:nvSpPr>
          <p:cNvPr id="11" name="Content Placeholder 10">
            <a:extLst>
              <a:ext uri="{FF2B5EF4-FFF2-40B4-BE49-F238E27FC236}">
                <a16:creationId xmlns:a16="http://schemas.microsoft.com/office/drawing/2014/main" id="{90DE57B2-448D-4C8D-8B9C-FFDDFB0A9208}"/>
              </a:ext>
            </a:extLst>
          </p:cNvPr>
          <p:cNvSpPr>
            <a:spLocks noGrp="1"/>
          </p:cNvSpPr>
          <p:nvPr>
            <p:ph idx="19"/>
          </p:nvPr>
        </p:nvSpPr>
        <p:spPr>
          <a:xfrm>
            <a:off x="789148" y="3429000"/>
            <a:ext cx="2588705" cy="495389"/>
          </a:xfrm>
        </p:spPr>
        <p:txBody>
          <a:bodyPr/>
          <a:lstStyle/>
          <a:p>
            <a:r>
              <a:rPr lang="en-US" dirty="0"/>
              <a:t>Mr. VIKAS JADHAV</a:t>
            </a:r>
          </a:p>
        </p:txBody>
      </p:sp>
      <p:sp>
        <p:nvSpPr>
          <p:cNvPr id="12" name="Content Placeholder 11">
            <a:extLst>
              <a:ext uri="{FF2B5EF4-FFF2-40B4-BE49-F238E27FC236}">
                <a16:creationId xmlns:a16="http://schemas.microsoft.com/office/drawing/2014/main" id="{780C3E07-3509-4911-AFF9-20EA8F12D0A4}"/>
              </a:ext>
            </a:extLst>
          </p:cNvPr>
          <p:cNvSpPr>
            <a:spLocks noGrp="1"/>
          </p:cNvSpPr>
          <p:nvPr>
            <p:ph idx="20"/>
          </p:nvPr>
        </p:nvSpPr>
        <p:spPr/>
        <p:txBody>
          <a:bodyPr/>
          <a:lstStyle/>
          <a:p>
            <a:r>
              <a:rPr lang="en-US" dirty="0"/>
              <a:t>Mr. Abhishek Khawade is graduate in B. Tech Civil Engineering. He is working as a Site Engineer.</a:t>
            </a:r>
          </a:p>
          <a:p>
            <a:endParaRPr lang="en-US" dirty="0"/>
          </a:p>
          <a:p>
            <a:endParaRPr lang="en-US" dirty="0"/>
          </a:p>
        </p:txBody>
      </p:sp>
      <p:sp>
        <p:nvSpPr>
          <p:cNvPr id="13" name="Content Placeholder 12">
            <a:extLst>
              <a:ext uri="{FF2B5EF4-FFF2-40B4-BE49-F238E27FC236}">
                <a16:creationId xmlns:a16="http://schemas.microsoft.com/office/drawing/2014/main" id="{FB9E2175-1C3C-4B3E-A872-A1B7E6D64D52}"/>
              </a:ext>
            </a:extLst>
          </p:cNvPr>
          <p:cNvSpPr>
            <a:spLocks noGrp="1"/>
          </p:cNvSpPr>
          <p:nvPr>
            <p:ph idx="21"/>
          </p:nvPr>
        </p:nvSpPr>
        <p:spPr/>
        <p:txBody>
          <a:bodyPr/>
          <a:lstStyle/>
          <a:p>
            <a:r>
              <a:rPr lang="en-US" dirty="0"/>
              <a:t>Mr. abhishek khawade</a:t>
            </a:r>
          </a:p>
        </p:txBody>
      </p:sp>
      <p:sp>
        <p:nvSpPr>
          <p:cNvPr id="14" name="Content Placeholder 13">
            <a:extLst>
              <a:ext uri="{FF2B5EF4-FFF2-40B4-BE49-F238E27FC236}">
                <a16:creationId xmlns:a16="http://schemas.microsoft.com/office/drawing/2014/main" id="{4EAA9254-229F-4C3E-B078-B8912E5BBE98}"/>
              </a:ext>
            </a:extLst>
          </p:cNvPr>
          <p:cNvSpPr>
            <a:spLocks noGrp="1"/>
          </p:cNvSpPr>
          <p:nvPr>
            <p:ph idx="22"/>
          </p:nvPr>
        </p:nvSpPr>
        <p:spPr/>
        <p:txBody>
          <a:bodyPr/>
          <a:lstStyle/>
          <a:p>
            <a:r>
              <a:rPr lang="en-US" dirty="0"/>
              <a:t>Mr. Mayur </a:t>
            </a:r>
            <a:r>
              <a:rPr lang="en-US" dirty="0" err="1"/>
              <a:t>Basaraf</a:t>
            </a:r>
            <a:r>
              <a:rPr lang="en-US" dirty="0"/>
              <a:t> is graduate in Civil Engineering from Pune university. He is working as a Site Engineer.</a:t>
            </a:r>
          </a:p>
          <a:p>
            <a:endParaRPr lang="en-US" dirty="0"/>
          </a:p>
          <a:p>
            <a:r>
              <a:rPr lang="en-US" dirty="0"/>
              <a:t>.</a:t>
            </a:r>
          </a:p>
          <a:p>
            <a:endParaRPr lang="en-US" dirty="0"/>
          </a:p>
        </p:txBody>
      </p:sp>
      <p:sp>
        <p:nvSpPr>
          <p:cNvPr id="15" name="Content Placeholder 14">
            <a:extLst>
              <a:ext uri="{FF2B5EF4-FFF2-40B4-BE49-F238E27FC236}">
                <a16:creationId xmlns:a16="http://schemas.microsoft.com/office/drawing/2014/main" id="{471C9CF1-70B0-46DB-869F-6DC53668898D}"/>
              </a:ext>
            </a:extLst>
          </p:cNvPr>
          <p:cNvSpPr>
            <a:spLocks noGrp="1"/>
          </p:cNvSpPr>
          <p:nvPr>
            <p:ph idx="23"/>
          </p:nvPr>
        </p:nvSpPr>
        <p:spPr/>
        <p:txBody>
          <a:bodyPr/>
          <a:lstStyle/>
          <a:p>
            <a:r>
              <a:rPr lang="en-US" dirty="0"/>
              <a:t>Mr. MAYUR BALSARAF</a:t>
            </a:r>
          </a:p>
        </p:txBody>
      </p:sp>
      <p:pic>
        <p:nvPicPr>
          <p:cNvPr id="16" name="Picture 15" descr="ak2.jpg">
            <a:extLst>
              <a:ext uri="{FF2B5EF4-FFF2-40B4-BE49-F238E27FC236}">
                <a16:creationId xmlns:a16="http://schemas.microsoft.com/office/drawing/2014/main" id="{B81B4F75-EC90-49B9-A044-36D76882FD1C}"/>
              </a:ext>
            </a:extLst>
          </p:cNvPr>
          <p:cNvPicPr>
            <a:picLocks noChangeAspect="1"/>
          </p:cNvPicPr>
          <p:nvPr/>
        </p:nvPicPr>
        <p:blipFill>
          <a:blip r:embed="rId5" cstate="print"/>
          <a:stretch>
            <a:fillRect/>
          </a:stretch>
        </p:blipFill>
        <p:spPr>
          <a:xfrm>
            <a:off x="794321" y="6017042"/>
            <a:ext cx="791883" cy="727220"/>
          </a:xfrm>
          <a:prstGeom prst="rect">
            <a:avLst/>
          </a:prstGeom>
          <a:scene3d>
            <a:camera prst="orthographicFront">
              <a:rot lat="0" lon="0" rev="0"/>
            </a:camera>
            <a:lightRig rig="balanced" dir="t">
              <a:rot lat="0" lon="0" rev="8700000"/>
            </a:lightRig>
          </a:scene3d>
        </p:spPr>
      </p:pic>
      <p:pic>
        <p:nvPicPr>
          <p:cNvPr id="18" name="Picture 17">
            <a:extLst>
              <a:ext uri="{FF2B5EF4-FFF2-40B4-BE49-F238E27FC236}">
                <a16:creationId xmlns:a16="http://schemas.microsoft.com/office/drawing/2014/main" id="{F390534D-8033-436D-BC86-79EAE6507ED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0" y="5963804"/>
            <a:ext cx="916260" cy="940181"/>
          </a:xfrm>
          <a:prstGeom prst="rect">
            <a:avLst/>
          </a:prstGeom>
          <a:scene3d>
            <a:camera prst="orthographicFront">
              <a:rot lat="0" lon="0" rev="0"/>
            </a:camera>
            <a:lightRig rig="balanced" dir="t">
              <a:rot lat="0" lon="0" rev="8700000"/>
            </a:lightRig>
          </a:scene3d>
        </p:spPr>
      </p:pic>
      <p:pic>
        <p:nvPicPr>
          <p:cNvPr id="25" name="Picture Placeholder 24" descr="A person standing in front of a screen&#10;&#10;Description automatically generated with medium confidence">
            <a:extLst>
              <a:ext uri="{FF2B5EF4-FFF2-40B4-BE49-F238E27FC236}">
                <a16:creationId xmlns:a16="http://schemas.microsoft.com/office/drawing/2014/main" id="{A40F445F-4EF4-9C78-67B8-B9639887E865}"/>
              </a:ext>
            </a:extLst>
          </p:cNvPr>
          <p:cNvPicPr>
            <a:picLocks noGrp="1" noChangeAspect="1"/>
          </p:cNvPicPr>
          <p:nvPr>
            <p:ph type="pic" sz="quarter" idx="16"/>
          </p:nvPr>
        </p:nvPicPr>
        <p:blipFill>
          <a:blip r:embed="rId7"/>
          <a:srcRect/>
          <a:stretch>
            <a:fillRect/>
          </a:stretch>
        </p:blipFill>
        <p:spPr/>
      </p:pic>
      <p:pic>
        <p:nvPicPr>
          <p:cNvPr id="29" name="Picture Placeholder 28" descr="A person standing next to a statue&#10;&#10;Description automatically generated with medium confidence">
            <a:extLst>
              <a:ext uri="{FF2B5EF4-FFF2-40B4-BE49-F238E27FC236}">
                <a16:creationId xmlns:a16="http://schemas.microsoft.com/office/drawing/2014/main" id="{68C5F6E8-D0D7-99F3-1F2A-A85FCEC6252D}"/>
              </a:ext>
            </a:extLst>
          </p:cNvPr>
          <p:cNvPicPr>
            <a:picLocks noGrp="1" noChangeAspect="1"/>
          </p:cNvPicPr>
          <p:nvPr>
            <p:ph type="pic" sz="quarter" idx="14"/>
          </p:nvPr>
        </p:nvPicPr>
        <p:blipFill>
          <a:blip r:embed="rId8"/>
          <a:srcRect/>
          <a:stretch>
            <a:fillRect/>
          </a:stretch>
        </p:blipFill>
        <p:spPr>
          <a:xfrm>
            <a:off x="1113507" y="1880182"/>
            <a:ext cx="1430337" cy="1430337"/>
          </a:xfrm>
        </p:spPr>
      </p:pic>
    </p:spTree>
    <p:extLst>
      <p:ext uri="{BB962C8B-B14F-4D97-AF65-F5344CB8AC3E}">
        <p14:creationId xmlns:p14="http://schemas.microsoft.com/office/powerpoint/2010/main" val="43563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1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4DC60-0BBC-43AC-89B8-590C1E11D677}"/>
              </a:ext>
            </a:extLst>
          </p:cNvPr>
          <p:cNvSpPr>
            <a:spLocks noGrp="1"/>
          </p:cNvSpPr>
          <p:nvPr>
            <p:ph type="title"/>
          </p:nvPr>
        </p:nvSpPr>
        <p:spPr/>
        <p:txBody>
          <a:bodyPr/>
          <a:lstStyle/>
          <a:p>
            <a:r>
              <a:rPr lang="en-US" dirty="0"/>
              <a:t>We believe our team</a:t>
            </a:r>
            <a:endParaRPr lang="en-IN" dirty="0"/>
          </a:p>
        </p:txBody>
      </p:sp>
      <p:sp>
        <p:nvSpPr>
          <p:cNvPr id="3" name="Slide Number Placeholder 2">
            <a:extLst>
              <a:ext uri="{FF2B5EF4-FFF2-40B4-BE49-F238E27FC236}">
                <a16:creationId xmlns:a16="http://schemas.microsoft.com/office/drawing/2014/main" id="{4805CB25-2853-4AE1-A94B-9CC7949819D8}"/>
              </a:ext>
            </a:extLst>
          </p:cNvPr>
          <p:cNvSpPr>
            <a:spLocks noGrp="1"/>
          </p:cNvSpPr>
          <p:nvPr>
            <p:ph type="sldNum" sz="quarter" idx="12"/>
          </p:nvPr>
        </p:nvSpPr>
        <p:spPr/>
        <p:txBody>
          <a:bodyPr/>
          <a:lstStyle/>
          <a:p>
            <a:fld id="{9EC71654-96A5-4280-94F3-931C61A9F92C}" type="slidenum">
              <a:rPr lang="en-US" noProof="0" smtClean="0"/>
              <a:pPr/>
              <a:t>8</a:t>
            </a:fld>
            <a:endParaRPr lang="en-US" noProof="0" dirty="0"/>
          </a:p>
        </p:txBody>
      </p:sp>
      <p:pic>
        <p:nvPicPr>
          <p:cNvPr id="17" name="Picture Placeholder 16">
            <a:extLst>
              <a:ext uri="{FF2B5EF4-FFF2-40B4-BE49-F238E27FC236}">
                <a16:creationId xmlns:a16="http://schemas.microsoft.com/office/drawing/2014/main" id="{C0DC6AAA-C9B0-44BE-BF7E-4836DB817313}"/>
              </a:ext>
            </a:extLst>
          </p:cNvPr>
          <p:cNvPicPr>
            <a:picLocks noGrp="1" noChangeAspect="1"/>
          </p:cNvPicPr>
          <p:nvPr>
            <p:ph type="pic" sz="quarter" idx="13"/>
          </p:nvPr>
        </p:nvPicPr>
        <p:blipFill>
          <a:blip r:embed="rId3"/>
          <a:srcRect t="2640" b="2640"/>
          <a:stretch/>
        </p:blipFill>
        <p:spPr>
          <a:xfrm>
            <a:off x="1103638" y="1848535"/>
            <a:ext cx="1430337" cy="1430337"/>
          </a:xfrm>
        </p:spPr>
      </p:pic>
      <p:pic>
        <p:nvPicPr>
          <p:cNvPr id="19" name="Picture Placeholder 18">
            <a:extLst>
              <a:ext uri="{FF2B5EF4-FFF2-40B4-BE49-F238E27FC236}">
                <a16:creationId xmlns:a16="http://schemas.microsoft.com/office/drawing/2014/main" id="{D146641D-BCA5-4E9C-9F62-CF1105C8D0B9}"/>
              </a:ext>
            </a:extLst>
          </p:cNvPr>
          <p:cNvPicPr>
            <a:picLocks noGrp="1" noChangeAspect="1"/>
          </p:cNvPicPr>
          <p:nvPr>
            <p:ph type="pic" sz="quarter" idx="14"/>
          </p:nvPr>
        </p:nvPicPr>
        <p:blipFill>
          <a:blip r:embed="rId4"/>
          <a:srcRect t="10557" b="10557"/>
          <a:stretch/>
        </p:blipFill>
        <p:spPr>
          <a:xfrm>
            <a:off x="3939245" y="1848535"/>
            <a:ext cx="1430337" cy="1430337"/>
          </a:xfrm>
        </p:spPr>
      </p:pic>
      <p:pic>
        <p:nvPicPr>
          <p:cNvPr id="21" name="Picture Placeholder 20">
            <a:extLst>
              <a:ext uri="{FF2B5EF4-FFF2-40B4-BE49-F238E27FC236}">
                <a16:creationId xmlns:a16="http://schemas.microsoft.com/office/drawing/2014/main" id="{CE379617-D696-41CF-A7CB-C617217C1353}"/>
              </a:ext>
            </a:extLst>
          </p:cNvPr>
          <p:cNvPicPr>
            <a:picLocks noGrp="1" noChangeAspect="1"/>
          </p:cNvPicPr>
          <p:nvPr>
            <p:ph type="pic" sz="quarter" idx="15"/>
          </p:nvPr>
        </p:nvPicPr>
        <p:blipFill>
          <a:blip r:embed="rId5"/>
          <a:srcRect t="9258" b="9258"/>
          <a:stretch>
            <a:fillRect/>
          </a:stretch>
        </p:blipFill>
        <p:spPr/>
      </p:pic>
      <p:pic>
        <p:nvPicPr>
          <p:cNvPr id="23" name="Picture Placeholder 22">
            <a:extLst>
              <a:ext uri="{FF2B5EF4-FFF2-40B4-BE49-F238E27FC236}">
                <a16:creationId xmlns:a16="http://schemas.microsoft.com/office/drawing/2014/main" id="{816D5303-73E6-4709-9368-F47B45DD9E6B}"/>
              </a:ext>
            </a:extLst>
          </p:cNvPr>
          <p:cNvPicPr>
            <a:picLocks noGrp="1" noChangeAspect="1"/>
          </p:cNvPicPr>
          <p:nvPr>
            <p:ph type="pic" sz="quarter" idx="16"/>
          </p:nvPr>
        </p:nvPicPr>
        <p:blipFill>
          <a:blip r:embed="rId6"/>
          <a:srcRect t="14718" b="14718"/>
          <a:stretch>
            <a:fillRect/>
          </a:stretch>
        </p:blipFill>
        <p:spPr/>
      </p:pic>
      <p:sp>
        <p:nvSpPr>
          <p:cNvPr id="9" name="Content Placeholder 8">
            <a:extLst>
              <a:ext uri="{FF2B5EF4-FFF2-40B4-BE49-F238E27FC236}">
                <a16:creationId xmlns:a16="http://schemas.microsoft.com/office/drawing/2014/main" id="{B0631BD0-3393-4610-ACB2-14C07E721837}"/>
              </a:ext>
            </a:extLst>
          </p:cNvPr>
          <p:cNvSpPr>
            <a:spLocks noGrp="1"/>
          </p:cNvSpPr>
          <p:nvPr>
            <p:ph idx="17"/>
          </p:nvPr>
        </p:nvSpPr>
        <p:spPr/>
        <p:txBody>
          <a:bodyPr/>
          <a:lstStyle/>
          <a:p>
            <a:r>
              <a:rPr lang="en-US" dirty="0"/>
              <a:t>Mr. Sharad Bhavsar</a:t>
            </a:r>
            <a:endParaRPr lang="en-IN" dirty="0"/>
          </a:p>
        </p:txBody>
      </p:sp>
      <p:sp>
        <p:nvSpPr>
          <p:cNvPr id="10" name="Content Placeholder 9">
            <a:extLst>
              <a:ext uri="{FF2B5EF4-FFF2-40B4-BE49-F238E27FC236}">
                <a16:creationId xmlns:a16="http://schemas.microsoft.com/office/drawing/2014/main" id="{8973D45F-675B-4572-8283-79DFD5136802}"/>
              </a:ext>
            </a:extLst>
          </p:cNvPr>
          <p:cNvSpPr>
            <a:spLocks noGrp="1"/>
          </p:cNvSpPr>
          <p:nvPr>
            <p:ph idx="18"/>
          </p:nvPr>
        </p:nvSpPr>
        <p:spPr>
          <a:xfrm>
            <a:off x="3386707" y="4052306"/>
            <a:ext cx="2588705" cy="1749005"/>
          </a:xfrm>
        </p:spPr>
        <p:txBody>
          <a:bodyPr/>
          <a:lstStyle/>
          <a:p>
            <a:r>
              <a:rPr lang="en-US" dirty="0"/>
              <a:t>Mr. Nitin </a:t>
            </a:r>
            <a:r>
              <a:rPr lang="en-US" dirty="0" err="1"/>
              <a:t>Bhalse</a:t>
            </a:r>
            <a:r>
              <a:rPr lang="en-US" dirty="0"/>
              <a:t> is graduate in M. Tech in Civil Engineering. He is handling road construction projects and Survey projects. </a:t>
            </a:r>
          </a:p>
          <a:p>
            <a:endParaRPr lang="en-IN" dirty="0"/>
          </a:p>
        </p:txBody>
      </p:sp>
      <p:sp>
        <p:nvSpPr>
          <p:cNvPr id="11" name="Content Placeholder 10">
            <a:extLst>
              <a:ext uri="{FF2B5EF4-FFF2-40B4-BE49-F238E27FC236}">
                <a16:creationId xmlns:a16="http://schemas.microsoft.com/office/drawing/2014/main" id="{B6538A03-FB28-4D42-B4B3-83339FEEFF81}"/>
              </a:ext>
            </a:extLst>
          </p:cNvPr>
          <p:cNvSpPr>
            <a:spLocks noGrp="1"/>
          </p:cNvSpPr>
          <p:nvPr>
            <p:ph idx="19"/>
          </p:nvPr>
        </p:nvSpPr>
        <p:spPr/>
        <p:txBody>
          <a:bodyPr/>
          <a:lstStyle/>
          <a:p>
            <a:r>
              <a:rPr lang="en-US" dirty="0"/>
              <a:t>Mr. Nitin </a:t>
            </a:r>
            <a:r>
              <a:rPr lang="en-US" dirty="0" err="1"/>
              <a:t>bhalse</a:t>
            </a:r>
            <a:endParaRPr lang="en-IN" dirty="0"/>
          </a:p>
        </p:txBody>
      </p:sp>
      <p:sp>
        <p:nvSpPr>
          <p:cNvPr id="12" name="Content Placeholder 11">
            <a:extLst>
              <a:ext uri="{FF2B5EF4-FFF2-40B4-BE49-F238E27FC236}">
                <a16:creationId xmlns:a16="http://schemas.microsoft.com/office/drawing/2014/main" id="{258C28ED-904D-4049-B8BC-103ACB6AB571}"/>
              </a:ext>
            </a:extLst>
          </p:cNvPr>
          <p:cNvSpPr>
            <a:spLocks noGrp="1"/>
          </p:cNvSpPr>
          <p:nvPr>
            <p:ph idx="20"/>
          </p:nvPr>
        </p:nvSpPr>
        <p:spPr/>
        <p:txBody>
          <a:bodyPr/>
          <a:lstStyle/>
          <a:p>
            <a:r>
              <a:rPr lang="en-US" dirty="0"/>
              <a:t>Mrs. Sushma Jaiswar is graduate in Bachelor in commerce from Mumbai University. She is handling Account, HR, and Admin.</a:t>
            </a:r>
            <a:endParaRPr lang="en-IN" dirty="0"/>
          </a:p>
        </p:txBody>
      </p:sp>
      <p:sp>
        <p:nvSpPr>
          <p:cNvPr id="13" name="Content Placeholder 12">
            <a:extLst>
              <a:ext uri="{FF2B5EF4-FFF2-40B4-BE49-F238E27FC236}">
                <a16:creationId xmlns:a16="http://schemas.microsoft.com/office/drawing/2014/main" id="{3BF093D0-B1A6-4FCA-B8C4-974B5F8EEEC2}"/>
              </a:ext>
            </a:extLst>
          </p:cNvPr>
          <p:cNvSpPr>
            <a:spLocks noGrp="1"/>
          </p:cNvSpPr>
          <p:nvPr>
            <p:ph idx="21"/>
          </p:nvPr>
        </p:nvSpPr>
        <p:spPr/>
        <p:txBody>
          <a:bodyPr/>
          <a:lstStyle/>
          <a:p>
            <a:r>
              <a:rPr lang="en-US" dirty="0"/>
              <a:t>Mrs. Sushma Jaiswar</a:t>
            </a:r>
            <a:endParaRPr lang="en-IN" dirty="0"/>
          </a:p>
        </p:txBody>
      </p:sp>
      <p:sp>
        <p:nvSpPr>
          <p:cNvPr id="14" name="Content Placeholder 13">
            <a:extLst>
              <a:ext uri="{FF2B5EF4-FFF2-40B4-BE49-F238E27FC236}">
                <a16:creationId xmlns:a16="http://schemas.microsoft.com/office/drawing/2014/main" id="{5D85C6D5-407B-45CA-BA77-B3CCD2903A17}"/>
              </a:ext>
            </a:extLst>
          </p:cNvPr>
          <p:cNvSpPr>
            <a:spLocks noGrp="1"/>
          </p:cNvSpPr>
          <p:nvPr>
            <p:ph idx="22"/>
          </p:nvPr>
        </p:nvSpPr>
        <p:spPr/>
        <p:txBody>
          <a:bodyPr/>
          <a:lstStyle/>
          <a:p>
            <a:r>
              <a:rPr lang="en-US" dirty="0"/>
              <a:t>Mr. Roshan Mungekar' is graduate in Bachelor in commerce from Mumbai University. He is handling Pre-sales &amp; Purchase.</a:t>
            </a:r>
          </a:p>
          <a:p>
            <a:endParaRPr lang="en-IN" dirty="0"/>
          </a:p>
        </p:txBody>
      </p:sp>
      <p:sp>
        <p:nvSpPr>
          <p:cNvPr id="15" name="Content Placeholder 14">
            <a:extLst>
              <a:ext uri="{FF2B5EF4-FFF2-40B4-BE49-F238E27FC236}">
                <a16:creationId xmlns:a16="http://schemas.microsoft.com/office/drawing/2014/main" id="{C5D594E5-7F88-4F25-9314-4089F76AF59F}"/>
              </a:ext>
            </a:extLst>
          </p:cNvPr>
          <p:cNvSpPr>
            <a:spLocks noGrp="1"/>
          </p:cNvSpPr>
          <p:nvPr>
            <p:ph idx="23"/>
          </p:nvPr>
        </p:nvSpPr>
        <p:spPr/>
        <p:txBody>
          <a:bodyPr/>
          <a:lstStyle/>
          <a:p>
            <a:r>
              <a:rPr lang="en-US" dirty="0"/>
              <a:t>Mr. ROSHAN Mungekar'</a:t>
            </a:r>
            <a:endParaRPr lang="en-IN" dirty="0"/>
          </a:p>
        </p:txBody>
      </p:sp>
      <p:sp>
        <p:nvSpPr>
          <p:cNvPr id="26" name="Content Placeholder 7">
            <a:extLst>
              <a:ext uri="{FF2B5EF4-FFF2-40B4-BE49-F238E27FC236}">
                <a16:creationId xmlns:a16="http://schemas.microsoft.com/office/drawing/2014/main" id="{A143C1DD-47D1-4E96-A929-A7149743F8B1}"/>
              </a:ext>
            </a:extLst>
          </p:cNvPr>
          <p:cNvSpPr>
            <a:spLocks noGrp="1"/>
          </p:cNvSpPr>
          <p:nvPr>
            <p:ph idx="1"/>
          </p:nvPr>
        </p:nvSpPr>
        <p:spPr>
          <a:xfrm>
            <a:off x="523875" y="4052888"/>
            <a:ext cx="2589213" cy="1747837"/>
          </a:xfrm>
        </p:spPr>
        <p:txBody>
          <a:bodyPr/>
          <a:lstStyle/>
          <a:p>
            <a:r>
              <a:rPr lang="en-US" dirty="0"/>
              <a:t>Mr. Shard Bhavsar is graduate in Electrical </a:t>
            </a:r>
            <a:r>
              <a:rPr lang="en-US" u="sng" dirty="0"/>
              <a:t>Engineering</a:t>
            </a:r>
            <a:r>
              <a:rPr lang="en-US" dirty="0"/>
              <a:t>. He is handling AMC’s for Madhya-Pradesh.</a:t>
            </a:r>
          </a:p>
          <a:p>
            <a:endParaRPr lang="en-US" dirty="0"/>
          </a:p>
        </p:txBody>
      </p:sp>
      <p:pic>
        <p:nvPicPr>
          <p:cNvPr id="16" name="Picture 15">
            <a:extLst>
              <a:ext uri="{FF2B5EF4-FFF2-40B4-BE49-F238E27FC236}">
                <a16:creationId xmlns:a16="http://schemas.microsoft.com/office/drawing/2014/main" id="{D4EF9A0D-6DD5-4D1D-B622-FA2D0D7B435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0" y="5963804"/>
            <a:ext cx="916260" cy="940181"/>
          </a:xfrm>
          <a:prstGeom prst="rect">
            <a:avLst/>
          </a:prstGeom>
          <a:scene3d>
            <a:camera prst="orthographicFront">
              <a:rot lat="0" lon="0" rev="0"/>
            </a:camera>
            <a:lightRig rig="balanced" dir="t">
              <a:rot lat="0" lon="0" rev="8700000"/>
            </a:lightRig>
          </a:scene3d>
        </p:spPr>
      </p:pic>
      <p:pic>
        <p:nvPicPr>
          <p:cNvPr id="18" name="Picture 17" descr="ak2.jpg">
            <a:extLst>
              <a:ext uri="{FF2B5EF4-FFF2-40B4-BE49-F238E27FC236}">
                <a16:creationId xmlns:a16="http://schemas.microsoft.com/office/drawing/2014/main" id="{7E6189D5-A44E-4D36-859E-DA02B8AEC33C}"/>
              </a:ext>
            </a:extLst>
          </p:cNvPr>
          <p:cNvPicPr>
            <a:picLocks noChangeAspect="1"/>
          </p:cNvPicPr>
          <p:nvPr/>
        </p:nvPicPr>
        <p:blipFill>
          <a:blip r:embed="rId8" cstate="print"/>
          <a:stretch>
            <a:fillRect/>
          </a:stretch>
        </p:blipFill>
        <p:spPr>
          <a:xfrm>
            <a:off x="812982" y="6043358"/>
            <a:ext cx="791883" cy="727220"/>
          </a:xfrm>
          <a:prstGeom prst="rect">
            <a:avLst/>
          </a:prstGeom>
          <a:scene3d>
            <a:camera prst="orthographicFront">
              <a:rot lat="0" lon="0" rev="0"/>
            </a:camera>
            <a:lightRig rig="balanced" dir="t">
              <a:rot lat="0" lon="0" rev="8700000"/>
            </a:lightRig>
          </a:scene3d>
        </p:spPr>
      </p:pic>
    </p:spTree>
    <p:extLst>
      <p:ext uri="{BB962C8B-B14F-4D97-AF65-F5344CB8AC3E}">
        <p14:creationId xmlns:p14="http://schemas.microsoft.com/office/powerpoint/2010/main" val="263736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1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F41F-A0D6-420F-83FF-2FF510787D9A}"/>
              </a:ext>
            </a:extLst>
          </p:cNvPr>
          <p:cNvSpPr>
            <a:spLocks noGrp="1"/>
          </p:cNvSpPr>
          <p:nvPr>
            <p:ph type="title"/>
          </p:nvPr>
        </p:nvSpPr>
        <p:spPr>
          <a:xfrm>
            <a:off x="515937" y="499596"/>
            <a:ext cx="4937211" cy="862674"/>
          </a:xfrm>
        </p:spPr>
        <p:txBody>
          <a:bodyPr/>
          <a:lstStyle/>
          <a:p>
            <a:r>
              <a:rPr lang="en-US" sz="5400" dirty="0"/>
              <a:t>Our goal</a:t>
            </a:r>
            <a:endParaRPr lang="en-IN" sz="5400" dirty="0"/>
          </a:p>
        </p:txBody>
      </p:sp>
      <p:sp>
        <p:nvSpPr>
          <p:cNvPr id="4" name="Slide Number Placeholder 3">
            <a:extLst>
              <a:ext uri="{FF2B5EF4-FFF2-40B4-BE49-F238E27FC236}">
                <a16:creationId xmlns:a16="http://schemas.microsoft.com/office/drawing/2014/main" id="{C7CD97D7-6C94-47BF-BA69-1A1F89194A4E}"/>
              </a:ext>
            </a:extLst>
          </p:cNvPr>
          <p:cNvSpPr>
            <a:spLocks noGrp="1"/>
          </p:cNvSpPr>
          <p:nvPr>
            <p:ph type="sldNum" sz="quarter" idx="12"/>
          </p:nvPr>
        </p:nvSpPr>
        <p:spPr/>
        <p:txBody>
          <a:bodyPr/>
          <a:lstStyle/>
          <a:p>
            <a:fld id="{9EC71654-96A5-4280-94F3-931C61A9F92C}" type="slidenum">
              <a:rPr lang="en-US" noProof="0" smtClean="0"/>
              <a:pPr/>
              <a:t>9</a:t>
            </a:fld>
            <a:endParaRPr lang="en-US" noProof="0" dirty="0"/>
          </a:p>
        </p:txBody>
      </p:sp>
      <p:sp>
        <p:nvSpPr>
          <p:cNvPr id="6" name="Title 1">
            <a:extLst>
              <a:ext uri="{FF2B5EF4-FFF2-40B4-BE49-F238E27FC236}">
                <a16:creationId xmlns:a16="http://schemas.microsoft.com/office/drawing/2014/main" id="{BADE98FD-7C78-4A11-B809-CB823D41F87C}"/>
              </a:ext>
            </a:extLst>
          </p:cNvPr>
          <p:cNvSpPr txBox="1">
            <a:spLocks/>
          </p:cNvSpPr>
          <p:nvPr/>
        </p:nvSpPr>
        <p:spPr>
          <a:xfrm>
            <a:off x="515937" y="1419873"/>
            <a:ext cx="4937211" cy="862674"/>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cap="all" baseline="0">
                <a:solidFill>
                  <a:schemeClr val="tx1"/>
                </a:solidFill>
                <a:latin typeface="+mj-lt"/>
                <a:ea typeface="+mj-ea"/>
                <a:cs typeface="+mj-cs"/>
              </a:defRPr>
            </a:lvl1pPr>
          </a:lstStyle>
          <a:p>
            <a:endParaRPr lang="en-IN" sz="1800" dirty="0"/>
          </a:p>
        </p:txBody>
      </p:sp>
      <p:graphicFrame>
        <p:nvGraphicFramePr>
          <p:cNvPr id="7" name="Diagram 6">
            <a:extLst>
              <a:ext uri="{FF2B5EF4-FFF2-40B4-BE49-F238E27FC236}">
                <a16:creationId xmlns:a16="http://schemas.microsoft.com/office/drawing/2014/main" id="{BA726235-0A95-4365-926E-072DEA17E0FF}"/>
              </a:ext>
            </a:extLst>
          </p:cNvPr>
          <p:cNvGraphicFramePr/>
          <p:nvPr>
            <p:extLst>
              <p:ext uri="{D42A27DB-BD31-4B8C-83A1-F6EECF244321}">
                <p14:modId xmlns:p14="http://schemas.microsoft.com/office/powerpoint/2010/main" val="1119635619"/>
              </p:ext>
            </p:extLst>
          </p:nvPr>
        </p:nvGraphicFramePr>
        <p:xfrm>
          <a:off x="246075" y="1362270"/>
          <a:ext cx="6919836" cy="4654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ak2.jpg">
            <a:extLst>
              <a:ext uri="{FF2B5EF4-FFF2-40B4-BE49-F238E27FC236}">
                <a16:creationId xmlns:a16="http://schemas.microsoft.com/office/drawing/2014/main" id="{A6CC47C8-EA68-4697-B01F-D882294C9C77}"/>
              </a:ext>
            </a:extLst>
          </p:cNvPr>
          <p:cNvPicPr>
            <a:picLocks noChangeAspect="1"/>
          </p:cNvPicPr>
          <p:nvPr/>
        </p:nvPicPr>
        <p:blipFill>
          <a:blip r:embed="rId7" cstate="print"/>
          <a:stretch>
            <a:fillRect/>
          </a:stretch>
        </p:blipFill>
        <p:spPr>
          <a:xfrm>
            <a:off x="794321" y="6017042"/>
            <a:ext cx="791883" cy="727220"/>
          </a:xfrm>
          <a:prstGeom prst="rect">
            <a:avLst/>
          </a:prstGeom>
          <a:scene3d>
            <a:camera prst="orthographicFront">
              <a:rot lat="0" lon="0" rev="0"/>
            </a:camera>
            <a:lightRig rig="balanced" dir="t">
              <a:rot lat="0" lon="0" rev="8700000"/>
            </a:lightRig>
          </a:scene3d>
        </p:spPr>
      </p:pic>
      <p:pic>
        <p:nvPicPr>
          <p:cNvPr id="9" name="Picture 8">
            <a:extLst>
              <a:ext uri="{FF2B5EF4-FFF2-40B4-BE49-F238E27FC236}">
                <a16:creationId xmlns:a16="http://schemas.microsoft.com/office/drawing/2014/main" id="{E041EA66-17DD-4611-93BB-34A20D4C6A1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0" y="5963804"/>
            <a:ext cx="916260" cy="940181"/>
          </a:xfrm>
          <a:prstGeom prst="rect">
            <a:avLst/>
          </a:prstGeom>
          <a:scene3d>
            <a:camera prst="orthographicFront">
              <a:rot lat="0" lon="0" rev="0"/>
            </a:camera>
            <a:lightRig rig="balanced" dir="t">
              <a:rot lat="0" lon="0" rev="8700000"/>
            </a:lightRig>
          </a:scene3d>
        </p:spPr>
      </p:pic>
      <p:sp>
        <p:nvSpPr>
          <p:cNvPr id="10" name="Title 1">
            <a:extLst>
              <a:ext uri="{FF2B5EF4-FFF2-40B4-BE49-F238E27FC236}">
                <a16:creationId xmlns:a16="http://schemas.microsoft.com/office/drawing/2014/main" id="{EA05E678-81FA-4929-8C93-352B70AF59B5}"/>
              </a:ext>
            </a:extLst>
          </p:cNvPr>
          <p:cNvSpPr txBox="1">
            <a:spLocks/>
          </p:cNvSpPr>
          <p:nvPr/>
        </p:nvSpPr>
        <p:spPr>
          <a:xfrm>
            <a:off x="7964066" y="2779777"/>
            <a:ext cx="4610489" cy="100845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cap="all" baseline="0">
                <a:solidFill>
                  <a:schemeClr val="tx1"/>
                </a:solidFill>
                <a:latin typeface="+mj-lt"/>
                <a:ea typeface="+mj-ea"/>
                <a:cs typeface="+mj-cs"/>
              </a:defRPr>
            </a:lvl1pPr>
          </a:lstStyle>
          <a:p>
            <a:r>
              <a:rPr lang="en-US" sz="7200" u="sng" dirty="0">
                <a:solidFill>
                  <a:schemeClr val="bg1"/>
                </a:solidFill>
              </a:rPr>
              <a:t>Anukalp</a:t>
            </a:r>
            <a:r>
              <a:rPr lang="en-US" sz="7200" dirty="0">
                <a:solidFill>
                  <a:schemeClr val="bg1"/>
                </a:solidFill>
              </a:rPr>
              <a:t> </a:t>
            </a:r>
          </a:p>
        </p:txBody>
      </p:sp>
    </p:spTree>
    <p:extLst>
      <p:ext uri="{BB962C8B-B14F-4D97-AF65-F5344CB8AC3E}">
        <p14:creationId xmlns:p14="http://schemas.microsoft.com/office/powerpoint/2010/main" val="250854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1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1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C07E3D-60A7-4F4E-8208-D9CCD01982CB}">
  <ds:schemaRefs>
    <ds:schemaRef ds:uri="http://schemas.microsoft.com/sharepoint/v3/contenttype/forms"/>
  </ds:schemaRefs>
</ds:datastoreItem>
</file>

<file path=customXml/itemProps2.xml><?xml version="1.0" encoding="utf-8"?>
<ds:datastoreItem xmlns:ds="http://schemas.openxmlformats.org/officeDocument/2006/customXml" ds:itemID="{CEA9B47F-3DD8-4645-81DC-B88780643C07}">
  <ds:schemaRefs>
    <ds:schemaRef ds:uri="http://purl.org/dc/elements/1.1/"/>
    <ds:schemaRef ds:uri="http://www.w3.org/XML/1998/namespace"/>
    <ds:schemaRef ds:uri="http://schemas.openxmlformats.org/package/2006/metadata/core-properties"/>
    <ds:schemaRef ds:uri="http://schemas.microsoft.com/office/infopath/2007/PartnerControls"/>
    <ds:schemaRef ds:uri="http://schemas.microsoft.com/office/2006/documentManagement/types"/>
    <ds:schemaRef ds:uri="71af3243-3dd4-4a8d-8c0d-dd76da1f02a5"/>
    <ds:schemaRef ds:uri="http://purl.org/dc/dcmitype/"/>
    <ds:schemaRef ds:uri="http://purl.org/dc/terms/"/>
    <ds:schemaRef ds:uri="16c05727-aa75-4e4a-9b5f-8a80a1165891"/>
    <ds:schemaRef ds:uri="http://schemas.microsoft.com/office/2006/metadata/properties"/>
  </ds:schemaRefs>
</ds:datastoreItem>
</file>

<file path=customXml/itemProps3.xml><?xml version="1.0" encoding="utf-8"?>
<ds:datastoreItem xmlns:ds="http://schemas.openxmlformats.org/officeDocument/2006/customXml" ds:itemID="{631071E6-22AE-499A-B09C-BF21CF5F74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2538</TotalTime>
  <Words>1155</Words>
  <Application>Microsoft Office PowerPoint</Application>
  <PresentationFormat>Widescreen</PresentationFormat>
  <Paragraphs>164</Paragraphs>
  <Slides>26</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Agency FB</vt:lpstr>
      <vt:lpstr>Algerian</vt:lpstr>
      <vt:lpstr>Arial</vt:lpstr>
      <vt:lpstr>Bodoni MT</vt:lpstr>
      <vt:lpstr>Calibri</vt:lpstr>
      <vt:lpstr>Cambria</vt:lpstr>
      <vt:lpstr>Century Gothic</vt:lpstr>
      <vt:lpstr>Corbel</vt:lpstr>
      <vt:lpstr>Office Theme</vt:lpstr>
      <vt:lpstr>Anukalp engineering india pvt ltd</vt:lpstr>
      <vt:lpstr>Short overview</vt:lpstr>
      <vt:lpstr>About company</vt:lpstr>
      <vt:lpstr>Company VISION </vt:lpstr>
      <vt:lpstr>About us</vt:lpstr>
      <vt:lpstr>Co-director</vt:lpstr>
      <vt:lpstr>We believe our team</vt:lpstr>
      <vt:lpstr>We believe our team</vt:lpstr>
      <vt:lpstr>Our goal</vt:lpstr>
      <vt:lpstr>PowerPoint Presentation</vt:lpstr>
      <vt:lpstr>PowerPoint Presentation</vt:lpstr>
      <vt:lpstr>PowerPoint Presentation</vt:lpstr>
      <vt:lpstr>FINACIAL CREDENTIAL </vt:lpstr>
      <vt:lpstr>ELECTRICAL LICENCESED CONTRACTOR</vt:lpstr>
      <vt:lpstr>Recent projects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Merto Bombay Stock Exchange Data Centre Mumbai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Anukalp engineering india pvt ltd</dc:title>
  <dc:creator>vishwanath dhatrak</dc:creator>
  <cp:lastModifiedBy>Vishwanath Dhatrak</cp:lastModifiedBy>
  <cp:revision>55</cp:revision>
  <cp:lastPrinted>2022-08-23T04:44:51Z</cp:lastPrinted>
  <dcterms:created xsi:type="dcterms:W3CDTF">2022-07-19T09:19:09Z</dcterms:created>
  <dcterms:modified xsi:type="dcterms:W3CDTF">2023-04-02T04:05:57Z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